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8" r:id="rId2"/>
    <p:sldId id="288" r:id="rId3"/>
    <p:sldId id="299" r:id="rId4"/>
    <p:sldId id="300" r:id="rId5"/>
    <p:sldId id="301" r:id="rId6"/>
    <p:sldId id="303" r:id="rId7"/>
    <p:sldId id="304" r:id="rId8"/>
    <p:sldId id="309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7">
          <p15:clr>
            <a:srgbClr val="A4A3A4"/>
          </p15:clr>
        </p15:guide>
        <p15:guide id="2" orient="horz" pos="2153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ạm Katy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12DE"/>
    <a:srgbClr val="F018C7"/>
    <a:srgbClr val="3F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74" autoAdjust="0"/>
  </p:normalViewPr>
  <p:slideViewPr>
    <p:cSldViewPr snapToGrid="0">
      <p:cViewPr>
        <p:scale>
          <a:sx n="77" d="100"/>
          <a:sy n="77" d="100"/>
        </p:scale>
        <p:origin x="-462" y="-24"/>
      </p:cViewPr>
      <p:guideLst>
        <p:guide orient="horz" pos="2153"/>
        <p:guide pos="3837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8660B4-849B-4D42-942D-4CECBE2FD8FA}" type="datetimeFigureOut">
              <a:rPr lang="en-US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92D17ED8-F51F-4672-9600-7F8313B0BFF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849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EDD2EC-3B6B-4BBE-831E-ADA5A83FF29D}" type="datetimeFigureOut">
              <a:rPr lang="en-US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A6CA4C55-540F-4C73-9C45-BCACA9C553F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5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Text Placeholder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/>
          <a:lstStyle/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9"/>
          <p:cNvGrpSpPr/>
          <p:nvPr/>
        </p:nvGrpSpPr>
        <p:grpSpPr bwMode="auto">
          <a:xfrm rot="248467">
            <a:off x="223838" y="2574925"/>
            <a:ext cx="4687887" cy="2425700"/>
            <a:chOff x="-10068" y="2615721"/>
            <a:chExt cx="5488038" cy="2838132"/>
          </a:xfrm>
        </p:grpSpPr>
        <p:sp>
          <p:nvSpPr>
            <p:cNvPr id="5" name="Freeform 457"/>
            <p:cNvSpPr>
              <a:spLocks noChangeArrowheads="1"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5485694 w 9365"/>
                <a:gd name="T1" fmla="*/ 2351109 h 10000"/>
                <a:gd name="T2" fmla="*/ 4336517 w 9365"/>
                <a:gd name="T3" fmla="*/ 1812999 h 10000"/>
                <a:gd name="T4" fmla="*/ 4174777 w 9365"/>
                <a:gd name="T5" fmla="*/ 986818 h 10000"/>
                <a:gd name="T6" fmla="*/ 3291065 w 9365"/>
                <a:gd name="T7" fmla="*/ 1025133 h 10000"/>
                <a:gd name="T8" fmla="*/ 3283447 w 9365"/>
                <a:gd name="T9" fmla="*/ 563937 h 10000"/>
                <a:gd name="T10" fmla="*/ 2787091 w 9365"/>
                <a:gd name="T11" fmla="*/ 229605 h 10000"/>
                <a:gd name="T12" fmla="*/ 2218070 w 9365"/>
                <a:gd name="T13" fmla="*/ 490713 h 10000"/>
                <a:gd name="T14" fmla="*/ 1864702 w 9365"/>
                <a:gd name="T15" fmla="*/ 25827 h 10000"/>
                <a:gd name="T16" fmla="*/ 1168516 w 9365"/>
                <a:gd name="T17" fmla="*/ 340860 h 10000"/>
                <a:gd name="T18" fmla="*/ 0 w 9365"/>
                <a:gd name="T19" fmla="*/ 290625 h 10000"/>
                <a:gd name="T20" fmla="*/ 0 w 9365"/>
                <a:gd name="T21" fmla="*/ 2005140 h 10000"/>
                <a:gd name="T22" fmla="*/ 5021569 w 9365"/>
                <a:gd name="T23" fmla="*/ 2838132 h 10000"/>
                <a:gd name="T24" fmla="*/ 5485694 w 9365"/>
                <a:gd name="T25" fmla="*/ 2351109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58"/>
            <p:cNvSpPr>
              <a:spLocks noChangeArrowheads="1"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15251 w 35"/>
                <a:gd name="T1" fmla="*/ 0 h 18"/>
                <a:gd name="T2" fmla="*/ 0 w 35"/>
                <a:gd name="T3" fmla="*/ 19438 h 18"/>
                <a:gd name="T4" fmla="*/ 133444 w 35"/>
                <a:gd name="T5" fmla="*/ 7775 h 18"/>
                <a:gd name="T6" fmla="*/ 15251 w 3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9"/>
            <p:cNvSpPr>
              <a:spLocks noChangeArrowheads="1"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15386 w 22"/>
                <a:gd name="T1" fmla="*/ 0 h 25"/>
                <a:gd name="T2" fmla="*/ 69237 w 22"/>
                <a:gd name="T3" fmla="*/ 96015 h 25"/>
                <a:gd name="T4" fmla="*/ 15386 w 22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60"/>
            <p:cNvSpPr>
              <a:spLocks noChangeArrowheads="1"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7749 h 21"/>
                <a:gd name="T2" fmla="*/ 100897 w 26"/>
                <a:gd name="T3" fmla="*/ 58120 h 21"/>
                <a:gd name="T4" fmla="*/ 0 w 26"/>
                <a:gd name="T5" fmla="*/ 7749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61"/>
            <p:cNvSpPr>
              <a:spLocks noChangeArrowheads="1"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27241 h 23"/>
                <a:gd name="T2" fmla="*/ 107406 w 28"/>
                <a:gd name="T3" fmla="*/ 46698 h 23"/>
                <a:gd name="T4" fmla="*/ 0 w 28"/>
                <a:gd name="T5" fmla="*/ 2724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62"/>
            <p:cNvSpPr>
              <a:spLocks noChangeArrowheads="1"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38208 h 23"/>
                <a:gd name="T2" fmla="*/ 115543 w 30"/>
                <a:gd name="T3" fmla="*/ 38208 h 23"/>
                <a:gd name="T4" fmla="*/ 0 w 30"/>
                <a:gd name="T5" fmla="*/ 3820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63"/>
            <p:cNvSpPr>
              <a:spLocks noChangeArrowheads="1"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50245 w 24"/>
                <a:gd name="T1" fmla="*/ 115543 h 30"/>
                <a:gd name="T2" fmla="*/ 54110 w 24"/>
                <a:gd name="T3" fmla="*/ 0 h 30"/>
                <a:gd name="T4" fmla="*/ 50245 w 24"/>
                <a:gd name="T5" fmla="*/ 115543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64"/>
            <p:cNvSpPr>
              <a:spLocks noChangeArrowheads="1"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11563 h 19"/>
                <a:gd name="T2" fmla="*/ 92760 w 24"/>
                <a:gd name="T3" fmla="*/ 73232 h 19"/>
                <a:gd name="T4" fmla="*/ 0 w 24"/>
                <a:gd name="T5" fmla="*/ 11563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65"/>
            <p:cNvSpPr>
              <a:spLocks noChangeArrowheads="1"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42807 h 23"/>
                <a:gd name="T2" fmla="*/ 107406 w 28"/>
                <a:gd name="T3" fmla="*/ 62264 h 23"/>
                <a:gd name="T4" fmla="*/ 0 w 28"/>
                <a:gd name="T5" fmla="*/ 4280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66"/>
            <p:cNvSpPr>
              <a:spLocks noChangeArrowheads="1"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11624 h 21"/>
                <a:gd name="T2" fmla="*/ 84623 w 22"/>
                <a:gd name="T3" fmla="*/ 81368 h 21"/>
                <a:gd name="T4" fmla="*/ 0 w 22"/>
                <a:gd name="T5" fmla="*/ 1162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67"/>
            <p:cNvSpPr>
              <a:spLocks noChangeArrowheads="1"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34619 h 22"/>
                <a:gd name="T2" fmla="*/ 102524 w 27"/>
                <a:gd name="T3" fmla="*/ 61544 h 22"/>
                <a:gd name="T4" fmla="*/ 0 w 27"/>
                <a:gd name="T5" fmla="*/ 34619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68"/>
            <p:cNvSpPr>
              <a:spLocks noChangeArrowheads="1"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76486 w 20"/>
                <a:gd name="T3" fmla="*/ 81368 h 21"/>
                <a:gd name="T4" fmla="*/ 0 w 2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69"/>
            <p:cNvSpPr>
              <a:spLocks noChangeArrowheads="1"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19233 w 22"/>
                <a:gd name="T1" fmla="*/ 0 h 27"/>
                <a:gd name="T2" fmla="*/ 65391 w 22"/>
                <a:gd name="T3" fmla="*/ 104152 h 27"/>
                <a:gd name="T4" fmla="*/ 19233 w 2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70"/>
            <p:cNvSpPr>
              <a:spLocks noChangeArrowheads="1"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38915 w 23"/>
                <a:gd name="T1" fmla="*/ 109034 h 28"/>
                <a:gd name="T2" fmla="*/ 66156 w 23"/>
                <a:gd name="T3" fmla="*/ 0 h 28"/>
                <a:gd name="T4" fmla="*/ 38915 w 23"/>
                <a:gd name="T5" fmla="*/ 109034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71"/>
            <p:cNvSpPr>
              <a:spLocks noChangeArrowheads="1"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66156 h 23"/>
                <a:gd name="T2" fmla="*/ 104152 w 27"/>
                <a:gd name="T3" fmla="*/ 31132 h 23"/>
                <a:gd name="T4" fmla="*/ 0 w 27"/>
                <a:gd name="T5" fmla="*/ 66156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72"/>
            <p:cNvSpPr>
              <a:spLocks noChangeArrowheads="1"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49364 w 24"/>
                <a:gd name="T1" fmla="*/ 107406 h 28"/>
                <a:gd name="T2" fmla="*/ 45567 w 24"/>
                <a:gd name="T3" fmla="*/ 0 h 28"/>
                <a:gd name="T4" fmla="*/ 49364 w 24"/>
                <a:gd name="T5" fmla="*/ 10740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73"/>
            <p:cNvSpPr>
              <a:spLocks noChangeArrowheads="1"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19233 w 22"/>
                <a:gd name="T1" fmla="*/ 0 h 26"/>
                <a:gd name="T2" fmla="*/ 69237 w 22"/>
                <a:gd name="T3" fmla="*/ 99270 h 26"/>
                <a:gd name="T4" fmla="*/ 19233 w 22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74"/>
            <p:cNvSpPr>
              <a:spLocks noChangeArrowheads="1"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3824 w 20"/>
                <a:gd name="T1" fmla="*/ 84623 h 22"/>
                <a:gd name="T2" fmla="*/ 76486 w 20"/>
                <a:gd name="T3" fmla="*/ 0 h 22"/>
                <a:gd name="T4" fmla="*/ 3824 w 20"/>
                <a:gd name="T5" fmla="*/ 84623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75"/>
            <p:cNvSpPr>
              <a:spLocks noChangeArrowheads="1"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64552 h 21"/>
                <a:gd name="T2" fmla="*/ 99270 w 26"/>
                <a:gd name="T3" fmla="*/ 18986 h 21"/>
                <a:gd name="T4" fmla="*/ 0 w 26"/>
                <a:gd name="T5" fmla="*/ 6455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76"/>
            <p:cNvSpPr>
              <a:spLocks noChangeArrowheads="1"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96015 w 25"/>
                <a:gd name="T3" fmla="*/ 60298 h 19"/>
                <a:gd name="T4" fmla="*/ 0 w 2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77"/>
            <p:cNvSpPr>
              <a:spLocks noChangeArrowheads="1"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57815 h 19"/>
                <a:gd name="T2" fmla="*/ 87878 w 23"/>
                <a:gd name="T3" fmla="*/ 11563 h 19"/>
                <a:gd name="T4" fmla="*/ 0 w 23"/>
                <a:gd name="T5" fmla="*/ 5781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78"/>
            <p:cNvSpPr>
              <a:spLocks noChangeArrowheads="1"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23126 w 19"/>
                <a:gd name="T1" fmla="*/ 92760 h 24"/>
                <a:gd name="T2" fmla="*/ 57815 w 19"/>
                <a:gd name="T3" fmla="*/ 0 h 24"/>
                <a:gd name="T4" fmla="*/ 23126 w 19"/>
                <a:gd name="T5" fmla="*/ 9276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79"/>
            <p:cNvSpPr>
              <a:spLocks noChangeArrowheads="1"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73732 h 26"/>
                <a:gd name="T2" fmla="*/ 118798 w 31"/>
                <a:gd name="T3" fmla="*/ 11642 h 26"/>
                <a:gd name="T4" fmla="*/ 0 w 31"/>
                <a:gd name="T5" fmla="*/ 73732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80"/>
            <p:cNvSpPr>
              <a:spLocks noChangeArrowheads="1"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349247 w 120"/>
                <a:gd name="T1" fmla="*/ 411449 h 124"/>
                <a:gd name="T2" fmla="*/ 406816 w 120"/>
                <a:gd name="T3" fmla="*/ 242255 h 124"/>
                <a:gd name="T4" fmla="*/ 299355 w 120"/>
                <a:gd name="T5" fmla="*/ 230719 h 124"/>
                <a:gd name="T6" fmla="*/ 307031 w 120"/>
                <a:gd name="T7" fmla="*/ 134586 h 124"/>
                <a:gd name="T8" fmla="*/ 153515 w 120"/>
                <a:gd name="T9" fmla="*/ 173039 h 124"/>
                <a:gd name="T10" fmla="*/ 107461 w 120"/>
                <a:gd name="T11" fmla="*/ 7691 h 124"/>
                <a:gd name="T12" fmla="*/ 19189 w 120"/>
                <a:gd name="T13" fmla="*/ 92288 h 124"/>
                <a:gd name="T14" fmla="*/ 126650 w 120"/>
                <a:gd name="T15" fmla="*/ 38453 h 124"/>
                <a:gd name="T16" fmla="*/ 130488 w 120"/>
                <a:gd name="T17" fmla="*/ 203802 h 124"/>
                <a:gd name="T18" fmla="*/ 280165 w 120"/>
                <a:gd name="T19" fmla="*/ 146122 h 124"/>
                <a:gd name="T20" fmla="*/ 276328 w 120"/>
                <a:gd name="T21" fmla="*/ 257636 h 124"/>
                <a:gd name="T22" fmla="*/ 395302 w 120"/>
                <a:gd name="T23" fmla="*/ 261481 h 124"/>
                <a:gd name="T24" fmla="*/ 310869 w 120"/>
                <a:gd name="T25" fmla="*/ 422985 h 124"/>
                <a:gd name="T26" fmla="*/ 456708 w 120"/>
                <a:gd name="T27" fmla="*/ 476819 h 124"/>
                <a:gd name="T28" fmla="*/ 349247 w 120"/>
                <a:gd name="T29" fmla="*/ 411449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81"/>
            <p:cNvSpPr>
              <a:spLocks noChangeArrowheads="1"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941305 w 266"/>
                <a:gd name="T1" fmla="*/ 704538 h 216"/>
                <a:gd name="T2" fmla="*/ 983567 w 266"/>
                <a:gd name="T3" fmla="*/ 592890 h 216"/>
                <a:gd name="T4" fmla="*/ 875990 w 266"/>
                <a:gd name="T5" fmla="*/ 531291 h 216"/>
                <a:gd name="T6" fmla="*/ 899042 w 266"/>
                <a:gd name="T7" fmla="*/ 377294 h 216"/>
                <a:gd name="T8" fmla="*/ 703097 w 266"/>
                <a:gd name="T9" fmla="*/ 300295 h 216"/>
                <a:gd name="T10" fmla="*/ 703097 w 266"/>
                <a:gd name="T11" fmla="*/ 153997 h 216"/>
                <a:gd name="T12" fmla="*/ 491784 w 266"/>
                <a:gd name="T13" fmla="*/ 188647 h 216"/>
                <a:gd name="T14" fmla="*/ 480258 w 266"/>
                <a:gd name="T15" fmla="*/ 34649 h 216"/>
                <a:gd name="T16" fmla="*/ 376522 w 266"/>
                <a:gd name="T17" fmla="*/ 80849 h 216"/>
                <a:gd name="T18" fmla="*/ 284312 w 266"/>
                <a:gd name="T19" fmla="*/ 26950 h 216"/>
                <a:gd name="T20" fmla="*/ 218997 w 266"/>
                <a:gd name="T21" fmla="*/ 173247 h 216"/>
                <a:gd name="T22" fmla="*/ 84525 w 266"/>
                <a:gd name="T23" fmla="*/ 80849 h 216"/>
                <a:gd name="T24" fmla="*/ 61473 w 266"/>
                <a:gd name="T25" fmla="*/ 234846 h 216"/>
                <a:gd name="T26" fmla="*/ 103736 w 266"/>
                <a:gd name="T27" fmla="*/ 103948 h 216"/>
                <a:gd name="T28" fmla="*/ 230524 w 266"/>
                <a:gd name="T29" fmla="*/ 234846 h 216"/>
                <a:gd name="T30" fmla="*/ 295839 w 266"/>
                <a:gd name="T31" fmla="*/ 73149 h 216"/>
                <a:gd name="T32" fmla="*/ 384206 w 266"/>
                <a:gd name="T33" fmla="*/ 157847 h 216"/>
                <a:gd name="T34" fmla="*/ 457205 w 266"/>
                <a:gd name="T35" fmla="*/ 65449 h 216"/>
                <a:gd name="T36" fmla="*/ 468731 w 266"/>
                <a:gd name="T37" fmla="*/ 238696 h 216"/>
                <a:gd name="T38" fmla="*/ 680045 w 266"/>
                <a:gd name="T39" fmla="*/ 184797 h 216"/>
                <a:gd name="T40" fmla="*/ 656992 w 266"/>
                <a:gd name="T41" fmla="*/ 323395 h 216"/>
                <a:gd name="T42" fmla="*/ 875990 w 266"/>
                <a:gd name="T43" fmla="*/ 411943 h 216"/>
                <a:gd name="T44" fmla="*/ 806833 w 266"/>
                <a:gd name="T45" fmla="*/ 554391 h 216"/>
                <a:gd name="T46" fmla="*/ 956673 w 266"/>
                <a:gd name="T47" fmla="*/ 604440 h 216"/>
                <a:gd name="T48" fmla="*/ 895200 w 266"/>
                <a:gd name="T49" fmla="*/ 708388 h 216"/>
                <a:gd name="T50" fmla="*/ 979725 w 266"/>
                <a:gd name="T51" fmla="*/ 773837 h 216"/>
                <a:gd name="T52" fmla="*/ 941305 w 266"/>
                <a:gd name="T53" fmla="*/ 812336 h 216"/>
                <a:gd name="T54" fmla="*/ 937463 w 266"/>
                <a:gd name="T55" fmla="*/ 827736 h 216"/>
                <a:gd name="T56" fmla="*/ 1006620 w 266"/>
                <a:gd name="T57" fmla="*/ 777687 h 216"/>
                <a:gd name="T58" fmla="*/ 941305 w 266"/>
                <a:gd name="T59" fmla="*/ 704538 h 2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82"/>
            <p:cNvSpPr>
              <a:spLocks noChangeArrowheads="1"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388262 w 127"/>
                <a:gd name="T1" fmla="*/ 476819 h 248"/>
                <a:gd name="T2" fmla="*/ 465146 w 127"/>
                <a:gd name="T3" fmla="*/ 388377 h 248"/>
                <a:gd name="T4" fmla="*/ 307534 w 127"/>
                <a:gd name="T5" fmla="*/ 299935 h 248"/>
                <a:gd name="T6" fmla="*/ 384418 w 127"/>
                <a:gd name="T7" fmla="*/ 199956 h 248"/>
                <a:gd name="T8" fmla="*/ 284469 w 127"/>
                <a:gd name="T9" fmla="*/ 176884 h 248"/>
                <a:gd name="T10" fmla="*/ 257560 w 127"/>
                <a:gd name="T11" fmla="*/ 96133 h 248"/>
                <a:gd name="T12" fmla="*/ 138391 w 127"/>
                <a:gd name="T13" fmla="*/ 149967 h 248"/>
                <a:gd name="T14" fmla="*/ 96105 w 127"/>
                <a:gd name="T15" fmla="*/ 23072 h 248"/>
                <a:gd name="T16" fmla="*/ 0 w 127"/>
                <a:gd name="T17" fmla="*/ 99978 h 248"/>
                <a:gd name="T18" fmla="*/ 96105 w 127"/>
                <a:gd name="T19" fmla="*/ 46144 h 248"/>
                <a:gd name="T20" fmla="*/ 107637 w 127"/>
                <a:gd name="T21" fmla="*/ 192266 h 248"/>
                <a:gd name="T22" fmla="*/ 242183 w 127"/>
                <a:gd name="T23" fmla="*/ 126895 h 248"/>
                <a:gd name="T24" fmla="*/ 253716 w 127"/>
                <a:gd name="T25" fmla="*/ 223028 h 248"/>
                <a:gd name="T26" fmla="*/ 349820 w 127"/>
                <a:gd name="T27" fmla="*/ 207647 h 248"/>
                <a:gd name="T28" fmla="*/ 265248 w 127"/>
                <a:gd name="T29" fmla="*/ 315316 h 248"/>
                <a:gd name="T30" fmla="*/ 426704 w 127"/>
                <a:gd name="T31" fmla="*/ 396067 h 248"/>
                <a:gd name="T32" fmla="*/ 342132 w 127"/>
                <a:gd name="T33" fmla="*/ 469128 h 248"/>
                <a:gd name="T34" fmla="*/ 438237 w 127"/>
                <a:gd name="T35" fmla="*/ 634477 h 248"/>
                <a:gd name="T36" fmla="*/ 311379 w 127"/>
                <a:gd name="T37" fmla="*/ 680621 h 248"/>
                <a:gd name="T38" fmla="*/ 384418 w 127"/>
                <a:gd name="T39" fmla="*/ 792135 h 248"/>
                <a:gd name="T40" fmla="*/ 288314 w 127"/>
                <a:gd name="T41" fmla="*/ 819052 h 248"/>
                <a:gd name="T42" fmla="*/ 307534 w 127"/>
                <a:gd name="T43" fmla="*/ 903649 h 248"/>
                <a:gd name="T44" fmla="*/ 261404 w 127"/>
                <a:gd name="T45" fmla="*/ 903649 h 248"/>
                <a:gd name="T46" fmla="*/ 249872 w 127"/>
                <a:gd name="T47" fmla="*/ 911340 h 248"/>
                <a:gd name="T48" fmla="*/ 322911 w 127"/>
                <a:gd name="T49" fmla="*/ 919030 h 248"/>
                <a:gd name="T50" fmla="*/ 319067 w 127"/>
                <a:gd name="T51" fmla="*/ 842124 h 248"/>
                <a:gd name="T52" fmla="*/ 407483 w 127"/>
                <a:gd name="T53" fmla="*/ 799825 h 248"/>
                <a:gd name="T54" fmla="*/ 369041 w 127"/>
                <a:gd name="T55" fmla="*/ 703693 h 248"/>
                <a:gd name="T56" fmla="*/ 472834 w 127"/>
                <a:gd name="T57" fmla="*/ 630632 h 248"/>
                <a:gd name="T58" fmla="*/ 388262 w 127"/>
                <a:gd name="T59" fmla="*/ 476819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3"/>
            <p:cNvSpPr>
              <a:spLocks noChangeArrowheads="1"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933937 w 282"/>
                <a:gd name="T1" fmla="*/ 488183 h 174"/>
                <a:gd name="T2" fmla="*/ 1033864 w 282"/>
                <a:gd name="T3" fmla="*/ 334425 h 174"/>
                <a:gd name="T4" fmla="*/ 941624 w 282"/>
                <a:gd name="T5" fmla="*/ 288297 h 174"/>
                <a:gd name="T6" fmla="*/ 941624 w 282"/>
                <a:gd name="T7" fmla="*/ 161446 h 174"/>
                <a:gd name="T8" fmla="*/ 795576 w 282"/>
                <a:gd name="T9" fmla="*/ 257545 h 174"/>
                <a:gd name="T10" fmla="*/ 734082 w 282"/>
                <a:gd name="T11" fmla="*/ 46128 h 174"/>
                <a:gd name="T12" fmla="*/ 607251 w 282"/>
                <a:gd name="T13" fmla="*/ 142227 h 174"/>
                <a:gd name="T14" fmla="*/ 445830 w 282"/>
                <a:gd name="T15" fmla="*/ 23064 h 174"/>
                <a:gd name="T16" fmla="*/ 322842 w 282"/>
                <a:gd name="T17" fmla="*/ 153758 h 174"/>
                <a:gd name="T18" fmla="*/ 222915 w 282"/>
                <a:gd name="T19" fmla="*/ 92255 h 174"/>
                <a:gd name="T20" fmla="*/ 146048 w 282"/>
                <a:gd name="T21" fmla="*/ 207574 h 174"/>
                <a:gd name="T22" fmla="*/ 53807 w 282"/>
                <a:gd name="T23" fmla="*/ 199886 h 174"/>
                <a:gd name="T24" fmla="*/ 38434 w 282"/>
                <a:gd name="T25" fmla="*/ 299829 h 174"/>
                <a:gd name="T26" fmla="*/ 53807 w 282"/>
                <a:gd name="T27" fmla="*/ 284453 h 174"/>
                <a:gd name="T28" fmla="*/ 69181 w 282"/>
                <a:gd name="T29" fmla="*/ 222950 h 174"/>
                <a:gd name="T30" fmla="*/ 165265 w 282"/>
                <a:gd name="T31" fmla="*/ 249857 h 174"/>
                <a:gd name="T32" fmla="*/ 222915 w 282"/>
                <a:gd name="T33" fmla="*/ 130695 h 174"/>
                <a:gd name="T34" fmla="*/ 338216 w 282"/>
                <a:gd name="T35" fmla="*/ 230638 h 174"/>
                <a:gd name="T36" fmla="*/ 434300 w 282"/>
                <a:gd name="T37" fmla="*/ 65347 h 174"/>
                <a:gd name="T38" fmla="*/ 603408 w 282"/>
                <a:gd name="T39" fmla="*/ 199886 h 174"/>
                <a:gd name="T40" fmla="*/ 714865 w 282"/>
                <a:gd name="T41" fmla="*/ 88411 h 174"/>
                <a:gd name="T42" fmla="*/ 764829 w 282"/>
                <a:gd name="T43" fmla="*/ 315205 h 174"/>
                <a:gd name="T44" fmla="*/ 922407 w 282"/>
                <a:gd name="T45" fmla="*/ 203730 h 174"/>
                <a:gd name="T46" fmla="*/ 876286 w 282"/>
                <a:gd name="T47" fmla="*/ 334425 h 174"/>
                <a:gd name="T48" fmla="*/ 987744 w 282"/>
                <a:gd name="T49" fmla="*/ 353644 h 174"/>
                <a:gd name="T50" fmla="*/ 872443 w 282"/>
                <a:gd name="T51" fmla="*/ 522779 h 174"/>
                <a:gd name="T52" fmla="*/ 1045394 w 282"/>
                <a:gd name="T53" fmla="*/ 545842 h 174"/>
                <a:gd name="T54" fmla="*/ 953154 w 282"/>
                <a:gd name="T55" fmla="*/ 668849 h 174"/>
                <a:gd name="T56" fmla="*/ 1072298 w 282"/>
                <a:gd name="T57" fmla="*/ 545842 h 174"/>
                <a:gd name="T58" fmla="*/ 933937 w 282"/>
                <a:gd name="T59" fmla="*/ 488183 h 1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84"/>
            <p:cNvSpPr>
              <a:spLocks noChangeArrowheads="1"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411379 w 160"/>
                <a:gd name="T1" fmla="*/ 208015 h 79"/>
                <a:gd name="T2" fmla="*/ 372932 w 160"/>
                <a:gd name="T3" fmla="*/ 53930 h 79"/>
                <a:gd name="T4" fmla="*/ 288350 w 160"/>
                <a:gd name="T5" fmla="*/ 104007 h 79"/>
                <a:gd name="T6" fmla="*/ 230680 w 160"/>
                <a:gd name="T7" fmla="*/ 15409 h 79"/>
                <a:gd name="T8" fmla="*/ 107651 w 160"/>
                <a:gd name="T9" fmla="*/ 142529 h 79"/>
                <a:gd name="T10" fmla="*/ 0 w 160"/>
                <a:gd name="T11" fmla="*/ 77043 h 79"/>
                <a:gd name="T12" fmla="*/ 115340 w 160"/>
                <a:gd name="T13" fmla="*/ 177198 h 79"/>
                <a:gd name="T14" fmla="*/ 219146 w 160"/>
                <a:gd name="T15" fmla="*/ 34669 h 79"/>
                <a:gd name="T16" fmla="*/ 276816 w 160"/>
                <a:gd name="T17" fmla="*/ 138677 h 79"/>
                <a:gd name="T18" fmla="*/ 376777 w 160"/>
                <a:gd name="T19" fmla="*/ 84747 h 79"/>
                <a:gd name="T20" fmla="*/ 392156 w 160"/>
                <a:gd name="T21" fmla="*/ 242684 h 79"/>
                <a:gd name="T22" fmla="*/ 538253 w 160"/>
                <a:gd name="T23" fmla="*/ 173346 h 79"/>
                <a:gd name="T24" fmla="*/ 538253 w 160"/>
                <a:gd name="T25" fmla="*/ 292762 h 79"/>
                <a:gd name="T26" fmla="*/ 580544 w 160"/>
                <a:gd name="T27" fmla="*/ 177198 h 79"/>
                <a:gd name="T28" fmla="*/ 411379 w 160"/>
                <a:gd name="T29" fmla="*/ 208015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85"/>
            <p:cNvSpPr>
              <a:spLocks noChangeArrowheads="1"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573266 w 162"/>
                <a:gd name="T1" fmla="*/ 288727 h 93"/>
                <a:gd name="T2" fmla="*/ 588656 w 162"/>
                <a:gd name="T3" fmla="*/ 223282 h 93"/>
                <a:gd name="T4" fmla="*/ 523250 w 162"/>
                <a:gd name="T5" fmla="*/ 211733 h 93"/>
                <a:gd name="T6" fmla="*/ 527097 w 162"/>
                <a:gd name="T7" fmla="*/ 127040 h 93"/>
                <a:gd name="T8" fmla="*/ 411675 w 162"/>
                <a:gd name="T9" fmla="*/ 115491 h 93"/>
                <a:gd name="T10" fmla="*/ 396285 w 162"/>
                <a:gd name="T11" fmla="*/ 38497 h 93"/>
                <a:gd name="T12" fmla="*/ 280862 w 162"/>
                <a:gd name="T13" fmla="*/ 92393 h 93"/>
                <a:gd name="T14" fmla="*/ 261625 w 162"/>
                <a:gd name="T15" fmla="*/ 15399 h 93"/>
                <a:gd name="T16" fmla="*/ 211608 w 162"/>
                <a:gd name="T17" fmla="*/ 57745 h 93"/>
                <a:gd name="T18" fmla="*/ 153897 w 162"/>
                <a:gd name="T19" fmla="*/ 42347 h 93"/>
                <a:gd name="T20" fmla="*/ 126965 w 162"/>
                <a:gd name="T21" fmla="*/ 134739 h 93"/>
                <a:gd name="T22" fmla="*/ 46169 w 162"/>
                <a:gd name="T23" fmla="*/ 107791 h 93"/>
                <a:gd name="T24" fmla="*/ 42322 w 162"/>
                <a:gd name="T25" fmla="*/ 188635 h 93"/>
                <a:gd name="T26" fmla="*/ 57711 w 162"/>
                <a:gd name="T27" fmla="*/ 119340 h 93"/>
                <a:gd name="T28" fmla="*/ 138507 w 162"/>
                <a:gd name="T29" fmla="*/ 161687 h 93"/>
                <a:gd name="T30" fmla="*/ 161592 w 162"/>
                <a:gd name="T31" fmla="*/ 65445 h 93"/>
                <a:gd name="T32" fmla="*/ 219303 w 162"/>
                <a:gd name="T33" fmla="*/ 92393 h 93"/>
                <a:gd name="T34" fmla="*/ 253930 w 162"/>
                <a:gd name="T35" fmla="*/ 34647 h 93"/>
                <a:gd name="T36" fmla="*/ 273167 w 162"/>
                <a:gd name="T37" fmla="*/ 127040 h 93"/>
                <a:gd name="T38" fmla="*/ 384743 w 162"/>
                <a:gd name="T39" fmla="*/ 61595 h 93"/>
                <a:gd name="T40" fmla="*/ 384743 w 162"/>
                <a:gd name="T41" fmla="*/ 138589 h 93"/>
                <a:gd name="T42" fmla="*/ 515555 w 162"/>
                <a:gd name="T43" fmla="*/ 146288 h 93"/>
                <a:gd name="T44" fmla="*/ 484776 w 162"/>
                <a:gd name="T45" fmla="*/ 234831 h 93"/>
                <a:gd name="T46" fmla="*/ 573266 w 162"/>
                <a:gd name="T47" fmla="*/ 234831 h 93"/>
                <a:gd name="T48" fmla="*/ 550182 w 162"/>
                <a:gd name="T49" fmla="*/ 296426 h 93"/>
                <a:gd name="T50" fmla="*/ 604046 w 162"/>
                <a:gd name="T51" fmla="*/ 323374 h 93"/>
                <a:gd name="T52" fmla="*/ 580961 w 162"/>
                <a:gd name="T53" fmla="*/ 350322 h 93"/>
                <a:gd name="T54" fmla="*/ 577114 w 162"/>
                <a:gd name="T55" fmla="*/ 358021 h 93"/>
                <a:gd name="T56" fmla="*/ 615588 w 162"/>
                <a:gd name="T57" fmla="*/ 319524 h 93"/>
                <a:gd name="T58" fmla="*/ 573266 w 162"/>
                <a:gd name="T59" fmla="*/ 288727 h 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86"/>
            <p:cNvSpPr>
              <a:spLocks noChangeArrowheads="1"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575606 w 162"/>
                <a:gd name="T1" fmla="*/ 285356 h 92"/>
                <a:gd name="T2" fmla="*/ 590956 w 162"/>
                <a:gd name="T3" fmla="*/ 219801 h 92"/>
                <a:gd name="T4" fmla="*/ 521883 w 162"/>
                <a:gd name="T5" fmla="*/ 208233 h 92"/>
                <a:gd name="T6" fmla="*/ 525721 w 162"/>
                <a:gd name="T7" fmla="*/ 119541 h 92"/>
                <a:gd name="T8" fmla="*/ 410599 w 162"/>
                <a:gd name="T9" fmla="*/ 111829 h 92"/>
                <a:gd name="T10" fmla="*/ 399087 w 162"/>
                <a:gd name="T11" fmla="*/ 34705 h 92"/>
                <a:gd name="T12" fmla="*/ 283966 w 162"/>
                <a:gd name="T13" fmla="*/ 92548 h 92"/>
                <a:gd name="T14" fmla="*/ 260942 w 162"/>
                <a:gd name="T15" fmla="*/ 7712 h 92"/>
                <a:gd name="T16" fmla="*/ 207218 w 162"/>
                <a:gd name="T17" fmla="*/ 53986 h 92"/>
                <a:gd name="T18" fmla="*/ 153495 w 162"/>
                <a:gd name="T19" fmla="*/ 38562 h 92"/>
                <a:gd name="T20" fmla="*/ 126633 w 162"/>
                <a:gd name="T21" fmla="*/ 127253 h 92"/>
                <a:gd name="T22" fmla="*/ 46049 w 162"/>
                <a:gd name="T23" fmla="*/ 104116 h 92"/>
                <a:gd name="T24" fmla="*/ 42211 w 162"/>
                <a:gd name="T25" fmla="*/ 185096 h 92"/>
                <a:gd name="T26" fmla="*/ 57561 w 162"/>
                <a:gd name="T27" fmla="*/ 111829 h 92"/>
                <a:gd name="T28" fmla="*/ 138146 w 162"/>
                <a:gd name="T29" fmla="*/ 158103 h 92"/>
                <a:gd name="T30" fmla="*/ 161170 w 162"/>
                <a:gd name="T31" fmla="*/ 61699 h 92"/>
                <a:gd name="T32" fmla="*/ 218730 w 162"/>
                <a:gd name="T33" fmla="*/ 92548 h 92"/>
                <a:gd name="T34" fmla="*/ 253267 w 162"/>
                <a:gd name="T35" fmla="*/ 30849 h 92"/>
                <a:gd name="T36" fmla="*/ 272454 w 162"/>
                <a:gd name="T37" fmla="*/ 119541 h 92"/>
                <a:gd name="T38" fmla="*/ 387575 w 162"/>
                <a:gd name="T39" fmla="*/ 53986 h 92"/>
                <a:gd name="T40" fmla="*/ 387575 w 162"/>
                <a:gd name="T41" fmla="*/ 134966 h 92"/>
                <a:gd name="T42" fmla="*/ 514208 w 162"/>
                <a:gd name="T43" fmla="*/ 142678 h 92"/>
                <a:gd name="T44" fmla="*/ 487347 w 162"/>
                <a:gd name="T45" fmla="*/ 231370 h 92"/>
                <a:gd name="T46" fmla="*/ 575606 w 162"/>
                <a:gd name="T47" fmla="*/ 231370 h 92"/>
                <a:gd name="T48" fmla="*/ 552582 w 162"/>
                <a:gd name="T49" fmla="*/ 293068 h 92"/>
                <a:gd name="T50" fmla="*/ 598631 w 162"/>
                <a:gd name="T51" fmla="*/ 316205 h 92"/>
                <a:gd name="T52" fmla="*/ 579444 w 162"/>
                <a:gd name="T53" fmla="*/ 343199 h 92"/>
                <a:gd name="T54" fmla="*/ 579444 w 162"/>
                <a:gd name="T55" fmla="*/ 354767 h 92"/>
                <a:gd name="T56" fmla="*/ 613980 w 162"/>
                <a:gd name="T57" fmla="*/ 316205 h 92"/>
                <a:gd name="T58" fmla="*/ 575606 w 162"/>
                <a:gd name="T59" fmla="*/ 285356 h 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87"/>
            <p:cNvSpPr>
              <a:spLocks noChangeArrowheads="1"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819432 w 250"/>
                <a:gd name="T1" fmla="*/ 315204 h 116"/>
                <a:gd name="T2" fmla="*/ 892527 w 250"/>
                <a:gd name="T3" fmla="*/ 188354 h 116"/>
                <a:gd name="T4" fmla="*/ 807891 w 250"/>
                <a:gd name="T5" fmla="*/ 169134 h 116"/>
                <a:gd name="T6" fmla="*/ 788656 w 250"/>
                <a:gd name="T7" fmla="*/ 76879 h 116"/>
                <a:gd name="T8" fmla="*/ 677090 w 250"/>
                <a:gd name="T9" fmla="*/ 157602 h 116"/>
                <a:gd name="T10" fmla="*/ 607842 w 250"/>
                <a:gd name="T11" fmla="*/ 11532 h 116"/>
                <a:gd name="T12" fmla="*/ 503970 w 250"/>
                <a:gd name="T13" fmla="*/ 92255 h 116"/>
                <a:gd name="T14" fmla="*/ 357780 w 250"/>
                <a:gd name="T15" fmla="*/ 26908 h 116"/>
                <a:gd name="T16" fmla="*/ 269297 w 250"/>
                <a:gd name="T17" fmla="*/ 130695 h 116"/>
                <a:gd name="T18" fmla="*/ 173120 w 250"/>
                <a:gd name="T19" fmla="*/ 96099 h 116"/>
                <a:gd name="T20" fmla="*/ 119260 w 250"/>
                <a:gd name="T21" fmla="*/ 192198 h 116"/>
                <a:gd name="T22" fmla="*/ 42318 w 250"/>
                <a:gd name="T23" fmla="*/ 192198 h 116"/>
                <a:gd name="T24" fmla="*/ 38471 w 250"/>
                <a:gd name="T25" fmla="*/ 265233 h 116"/>
                <a:gd name="T26" fmla="*/ 50012 w 250"/>
                <a:gd name="T27" fmla="*/ 253701 h 116"/>
                <a:gd name="T28" fmla="*/ 53859 w 250"/>
                <a:gd name="T29" fmla="*/ 211418 h 116"/>
                <a:gd name="T30" fmla="*/ 138496 w 250"/>
                <a:gd name="T31" fmla="*/ 219106 h 116"/>
                <a:gd name="T32" fmla="*/ 180814 w 250"/>
                <a:gd name="T33" fmla="*/ 126851 h 116"/>
                <a:gd name="T34" fmla="*/ 280838 w 250"/>
                <a:gd name="T35" fmla="*/ 184510 h 116"/>
                <a:gd name="T36" fmla="*/ 350086 w 250"/>
                <a:gd name="T37" fmla="*/ 57659 h 116"/>
                <a:gd name="T38" fmla="*/ 511664 w 250"/>
                <a:gd name="T39" fmla="*/ 138382 h 116"/>
                <a:gd name="T40" fmla="*/ 592453 w 250"/>
                <a:gd name="T41" fmla="*/ 46127 h 116"/>
                <a:gd name="T42" fmla="*/ 657854 w 250"/>
                <a:gd name="T43" fmla="*/ 199886 h 116"/>
                <a:gd name="T44" fmla="*/ 780961 w 250"/>
                <a:gd name="T45" fmla="*/ 107631 h 116"/>
                <a:gd name="T46" fmla="*/ 754032 w 250"/>
                <a:gd name="T47" fmla="*/ 203730 h 116"/>
                <a:gd name="T48" fmla="*/ 850209 w 250"/>
                <a:gd name="T49" fmla="*/ 211418 h 116"/>
                <a:gd name="T50" fmla="*/ 773267 w 250"/>
                <a:gd name="T51" fmla="*/ 345956 h 116"/>
                <a:gd name="T52" fmla="*/ 919457 w 250"/>
                <a:gd name="T53" fmla="*/ 345956 h 116"/>
                <a:gd name="T54" fmla="*/ 854056 w 250"/>
                <a:gd name="T55" fmla="*/ 445899 h 116"/>
                <a:gd name="T56" fmla="*/ 942540 w 250"/>
                <a:gd name="T57" fmla="*/ 342112 h 116"/>
                <a:gd name="T58" fmla="*/ 819432 w 250"/>
                <a:gd name="T59" fmla="*/ 315204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88"/>
            <p:cNvSpPr>
              <a:spLocks noChangeArrowheads="1"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360579 w 140"/>
                <a:gd name="T1" fmla="*/ 123825 h 45"/>
                <a:gd name="T2" fmla="*/ 310711 w 140"/>
                <a:gd name="T3" fmla="*/ 11609 h 45"/>
                <a:gd name="T4" fmla="*/ 249336 w 140"/>
                <a:gd name="T5" fmla="*/ 58043 h 45"/>
                <a:gd name="T6" fmla="*/ 191797 w 140"/>
                <a:gd name="T7" fmla="*/ 0 h 45"/>
                <a:gd name="T8" fmla="*/ 99735 w 140"/>
                <a:gd name="T9" fmla="*/ 104477 h 45"/>
                <a:gd name="T10" fmla="*/ 0 w 140"/>
                <a:gd name="T11" fmla="*/ 65782 h 45"/>
                <a:gd name="T12" fmla="*/ 107406 w 140"/>
                <a:gd name="T13" fmla="*/ 131564 h 45"/>
                <a:gd name="T14" fmla="*/ 184125 w 140"/>
                <a:gd name="T15" fmla="*/ 15478 h 45"/>
                <a:gd name="T16" fmla="*/ 241664 w 140"/>
                <a:gd name="T17" fmla="*/ 85130 h 45"/>
                <a:gd name="T18" fmla="*/ 318383 w 140"/>
                <a:gd name="T19" fmla="*/ 34826 h 45"/>
                <a:gd name="T20" fmla="*/ 349071 w 140"/>
                <a:gd name="T21" fmla="*/ 147042 h 45"/>
                <a:gd name="T22" fmla="*/ 467985 w 140"/>
                <a:gd name="T23" fmla="*/ 85130 h 45"/>
                <a:gd name="T24" fmla="*/ 483329 w 140"/>
                <a:gd name="T25" fmla="*/ 170259 h 45"/>
                <a:gd name="T26" fmla="*/ 502509 w 140"/>
                <a:gd name="T27" fmla="*/ 85130 h 45"/>
                <a:gd name="T28" fmla="*/ 360579 w 140"/>
                <a:gd name="T29" fmla="*/ 12382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89"/>
            <p:cNvSpPr>
              <a:spLocks noChangeArrowheads="1"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1045826 w 284"/>
                <a:gd name="T1" fmla="*/ 238288 h 141"/>
                <a:gd name="T2" fmla="*/ 953547 w 284"/>
                <a:gd name="T3" fmla="*/ 234445 h 141"/>
                <a:gd name="T4" fmla="*/ 895873 w 284"/>
                <a:gd name="T5" fmla="*/ 119144 h 141"/>
                <a:gd name="T6" fmla="*/ 784369 w 284"/>
                <a:gd name="T7" fmla="*/ 157578 h 141"/>
                <a:gd name="T8" fmla="*/ 684401 w 284"/>
                <a:gd name="T9" fmla="*/ 26904 h 141"/>
                <a:gd name="T10" fmla="*/ 519068 w 284"/>
                <a:gd name="T11" fmla="*/ 115301 h 141"/>
                <a:gd name="T12" fmla="*/ 403719 w 284"/>
                <a:gd name="T13" fmla="*/ 11530 h 141"/>
                <a:gd name="T14" fmla="*/ 319131 w 284"/>
                <a:gd name="T15" fmla="*/ 192168 h 141"/>
                <a:gd name="T16" fmla="*/ 192247 w 284"/>
                <a:gd name="T17" fmla="*/ 92241 h 141"/>
                <a:gd name="T18" fmla="*/ 176868 w 284"/>
                <a:gd name="T19" fmla="*/ 203698 h 141"/>
                <a:gd name="T20" fmla="*/ 84589 w 284"/>
                <a:gd name="T21" fmla="*/ 234445 h 141"/>
                <a:gd name="T22" fmla="*/ 165333 w 284"/>
                <a:gd name="T23" fmla="*/ 384336 h 141"/>
                <a:gd name="T24" fmla="*/ 19225 w 284"/>
                <a:gd name="T25" fmla="*/ 415083 h 141"/>
                <a:gd name="T26" fmla="*/ 123038 w 284"/>
                <a:gd name="T27" fmla="*/ 541914 h 141"/>
                <a:gd name="T28" fmla="*/ 49984 w 284"/>
                <a:gd name="T29" fmla="*/ 418926 h 141"/>
                <a:gd name="T30" fmla="*/ 215317 w 284"/>
                <a:gd name="T31" fmla="*/ 415083 h 141"/>
                <a:gd name="T32" fmla="*/ 123038 w 284"/>
                <a:gd name="T33" fmla="*/ 257505 h 141"/>
                <a:gd name="T34" fmla="*/ 238387 w 284"/>
                <a:gd name="T35" fmla="*/ 253662 h 141"/>
                <a:gd name="T36" fmla="*/ 203782 w 284"/>
                <a:gd name="T37" fmla="*/ 130674 h 141"/>
                <a:gd name="T38" fmla="*/ 346045 w 284"/>
                <a:gd name="T39" fmla="*/ 245975 h 141"/>
                <a:gd name="T40" fmla="*/ 415254 w 284"/>
                <a:gd name="T41" fmla="*/ 57650 h 141"/>
                <a:gd name="T42" fmla="*/ 515223 w 284"/>
                <a:gd name="T43" fmla="*/ 169108 h 141"/>
                <a:gd name="T44" fmla="*/ 692090 w 284"/>
                <a:gd name="T45" fmla="*/ 69181 h 141"/>
                <a:gd name="T46" fmla="*/ 768989 w 284"/>
                <a:gd name="T47" fmla="*/ 222915 h 141"/>
                <a:gd name="T48" fmla="*/ 888183 w 284"/>
                <a:gd name="T49" fmla="*/ 153734 h 141"/>
                <a:gd name="T50" fmla="*/ 934322 w 284"/>
                <a:gd name="T51" fmla="*/ 265192 h 141"/>
                <a:gd name="T52" fmla="*/ 1030446 w 284"/>
                <a:gd name="T53" fmla="*/ 253662 h 141"/>
                <a:gd name="T54" fmla="*/ 1038136 w 284"/>
                <a:gd name="T55" fmla="*/ 307469 h 141"/>
                <a:gd name="T56" fmla="*/ 1045826 w 284"/>
                <a:gd name="T57" fmla="*/ 322842 h 141"/>
                <a:gd name="T58" fmla="*/ 1045826 w 284"/>
                <a:gd name="T59" fmla="*/ 238288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90"/>
            <p:cNvSpPr>
              <a:spLocks noChangeArrowheads="1"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492233 w 157"/>
                <a:gd name="T1" fmla="*/ 131046 h 57"/>
                <a:gd name="T2" fmla="*/ 388402 w 157"/>
                <a:gd name="T3" fmla="*/ 0 h 57"/>
                <a:gd name="T4" fmla="*/ 323028 w 157"/>
                <a:gd name="T5" fmla="*/ 73232 h 57"/>
                <a:gd name="T6" fmla="*/ 249962 w 157"/>
                <a:gd name="T7" fmla="*/ 19271 h 57"/>
                <a:gd name="T8" fmla="*/ 192278 w 157"/>
                <a:gd name="T9" fmla="*/ 150318 h 57"/>
                <a:gd name="T10" fmla="*/ 38456 w 157"/>
                <a:gd name="T11" fmla="*/ 100212 h 57"/>
                <a:gd name="T12" fmla="*/ 61529 w 157"/>
                <a:gd name="T13" fmla="*/ 211986 h 57"/>
                <a:gd name="T14" fmla="*/ 73066 w 157"/>
                <a:gd name="T15" fmla="*/ 104066 h 57"/>
                <a:gd name="T16" fmla="*/ 211506 w 157"/>
                <a:gd name="T17" fmla="*/ 181152 h 57"/>
                <a:gd name="T18" fmla="*/ 246116 w 157"/>
                <a:gd name="T19" fmla="*/ 50106 h 57"/>
                <a:gd name="T20" fmla="*/ 334564 w 157"/>
                <a:gd name="T21" fmla="*/ 104066 h 57"/>
                <a:gd name="T22" fmla="*/ 396093 w 157"/>
                <a:gd name="T23" fmla="*/ 19271 h 57"/>
                <a:gd name="T24" fmla="*/ 484541 w 157"/>
                <a:gd name="T25" fmla="*/ 161881 h 57"/>
                <a:gd name="T26" fmla="*/ 603754 w 157"/>
                <a:gd name="T27" fmla="*/ 84795 h 57"/>
                <a:gd name="T28" fmla="*/ 492233 w 157"/>
                <a:gd name="T29" fmla="*/ 13104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85"/>
            <p:cNvSpPr>
              <a:spLocks noChangeArrowheads="1"/>
            </p:cNvSpPr>
            <p:nvPr/>
          </p:nvSpPr>
          <p:spPr bwMode="auto">
            <a:xfrm rot="-849371">
              <a:off x="4401465" y="4322999"/>
              <a:ext cx="623283" cy="358021"/>
            </a:xfrm>
            <a:custGeom>
              <a:avLst/>
              <a:gdLst>
                <a:gd name="T0" fmla="*/ 573266 w 162"/>
                <a:gd name="T1" fmla="*/ 288727 h 93"/>
                <a:gd name="T2" fmla="*/ 588656 w 162"/>
                <a:gd name="T3" fmla="*/ 223282 h 93"/>
                <a:gd name="T4" fmla="*/ 523250 w 162"/>
                <a:gd name="T5" fmla="*/ 211733 h 93"/>
                <a:gd name="T6" fmla="*/ 527097 w 162"/>
                <a:gd name="T7" fmla="*/ 127040 h 93"/>
                <a:gd name="T8" fmla="*/ 411675 w 162"/>
                <a:gd name="T9" fmla="*/ 115491 h 93"/>
                <a:gd name="T10" fmla="*/ 396285 w 162"/>
                <a:gd name="T11" fmla="*/ 38497 h 93"/>
                <a:gd name="T12" fmla="*/ 280862 w 162"/>
                <a:gd name="T13" fmla="*/ 92393 h 93"/>
                <a:gd name="T14" fmla="*/ 261625 w 162"/>
                <a:gd name="T15" fmla="*/ 15399 h 93"/>
                <a:gd name="T16" fmla="*/ 211608 w 162"/>
                <a:gd name="T17" fmla="*/ 57745 h 93"/>
                <a:gd name="T18" fmla="*/ 153897 w 162"/>
                <a:gd name="T19" fmla="*/ 42347 h 93"/>
                <a:gd name="T20" fmla="*/ 126965 w 162"/>
                <a:gd name="T21" fmla="*/ 134739 h 93"/>
                <a:gd name="T22" fmla="*/ 46169 w 162"/>
                <a:gd name="T23" fmla="*/ 107791 h 93"/>
                <a:gd name="T24" fmla="*/ 42322 w 162"/>
                <a:gd name="T25" fmla="*/ 188635 h 93"/>
                <a:gd name="T26" fmla="*/ 57711 w 162"/>
                <a:gd name="T27" fmla="*/ 119340 h 93"/>
                <a:gd name="T28" fmla="*/ 138507 w 162"/>
                <a:gd name="T29" fmla="*/ 161687 h 93"/>
                <a:gd name="T30" fmla="*/ 161592 w 162"/>
                <a:gd name="T31" fmla="*/ 65445 h 93"/>
                <a:gd name="T32" fmla="*/ 219303 w 162"/>
                <a:gd name="T33" fmla="*/ 92393 h 93"/>
                <a:gd name="T34" fmla="*/ 253930 w 162"/>
                <a:gd name="T35" fmla="*/ 34647 h 93"/>
                <a:gd name="T36" fmla="*/ 273167 w 162"/>
                <a:gd name="T37" fmla="*/ 127040 h 93"/>
                <a:gd name="T38" fmla="*/ 384743 w 162"/>
                <a:gd name="T39" fmla="*/ 61595 h 93"/>
                <a:gd name="T40" fmla="*/ 384743 w 162"/>
                <a:gd name="T41" fmla="*/ 138589 h 93"/>
                <a:gd name="T42" fmla="*/ 515555 w 162"/>
                <a:gd name="T43" fmla="*/ 146288 h 93"/>
                <a:gd name="T44" fmla="*/ 484776 w 162"/>
                <a:gd name="T45" fmla="*/ 234831 h 93"/>
                <a:gd name="T46" fmla="*/ 573266 w 162"/>
                <a:gd name="T47" fmla="*/ 234831 h 93"/>
                <a:gd name="T48" fmla="*/ 550182 w 162"/>
                <a:gd name="T49" fmla="*/ 296426 h 93"/>
                <a:gd name="T50" fmla="*/ 604046 w 162"/>
                <a:gd name="T51" fmla="*/ 323374 h 93"/>
                <a:gd name="T52" fmla="*/ 580961 w 162"/>
                <a:gd name="T53" fmla="*/ 350322 h 93"/>
                <a:gd name="T54" fmla="*/ 577114 w 162"/>
                <a:gd name="T55" fmla="*/ 358021 h 93"/>
                <a:gd name="T56" fmla="*/ 615588 w 162"/>
                <a:gd name="T57" fmla="*/ 319524 h 93"/>
                <a:gd name="T58" fmla="*/ 573266 w 162"/>
                <a:gd name="T59" fmla="*/ 288727 h 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05"/>
          <p:cNvGrpSpPr/>
          <p:nvPr/>
        </p:nvGrpSpPr>
        <p:grpSpPr bwMode="auto">
          <a:xfrm rot="-2611328">
            <a:off x="68263" y="188913"/>
            <a:ext cx="517525" cy="588962"/>
            <a:chOff x="11036616" y="1071278"/>
            <a:chExt cx="1030189" cy="1170315"/>
          </a:xfrm>
        </p:grpSpPr>
        <p:sp>
          <p:nvSpPr>
            <p:cNvPr id="41" name="Freeform 28"/>
            <p:cNvSpPr>
              <a:spLocks noChangeArrowheads="1"/>
            </p:cNvSpPr>
            <p:nvPr/>
          </p:nvSpPr>
          <p:spPr bwMode="auto">
            <a:xfrm rot="-1200454">
              <a:off x="11036616" y="1071278"/>
              <a:ext cx="1030189" cy="1092089"/>
            </a:xfrm>
            <a:custGeom>
              <a:avLst/>
              <a:gdLst>
                <a:gd name="T0" fmla="*/ 449271 w 493"/>
                <a:gd name="T1" fmla="*/ 973066 h 523"/>
                <a:gd name="T2" fmla="*/ 62689 w 493"/>
                <a:gd name="T3" fmla="*/ 689081 h 523"/>
                <a:gd name="T4" fmla="*/ 238218 w 493"/>
                <a:gd name="T5" fmla="*/ 770518 h 523"/>
                <a:gd name="T6" fmla="*/ 121199 w 493"/>
                <a:gd name="T7" fmla="*/ 231782 h 523"/>
                <a:gd name="T8" fmla="*/ 374044 w 493"/>
                <a:gd name="T9" fmla="*/ 494885 h 523"/>
                <a:gd name="T10" fmla="*/ 697937 w 493"/>
                <a:gd name="T11" fmla="*/ 0 h 523"/>
                <a:gd name="T12" fmla="*/ 672862 w 493"/>
                <a:gd name="T13" fmla="*/ 557529 h 523"/>
                <a:gd name="T14" fmla="*/ 1030189 w 493"/>
                <a:gd name="T15" fmla="*/ 390479 h 523"/>
                <a:gd name="T16" fmla="*/ 833764 w 493"/>
                <a:gd name="T17" fmla="*/ 772606 h 523"/>
                <a:gd name="T18" fmla="*/ 973769 w 493"/>
                <a:gd name="T19" fmla="*/ 741284 h 523"/>
                <a:gd name="T20" fmla="*/ 449271 w 493"/>
                <a:gd name="T21" fmla="*/ 973066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9"/>
            <p:cNvSpPr>
              <a:spLocks noChangeArrowheads="1"/>
            </p:cNvSpPr>
            <p:nvPr/>
          </p:nvSpPr>
          <p:spPr bwMode="auto">
            <a:xfrm rot="-1200454">
              <a:off x="11111902" y="1136486"/>
              <a:ext cx="872786" cy="886051"/>
            </a:xfrm>
            <a:custGeom>
              <a:avLst/>
              <a:gdLst>
                <a:gd name="T0" fmla="*/ 465625 w 418"/>
                <a:gd name="T1" fmla="*/ 881872 h 424"/>
                <a:gd name="T2" fmla="*/ 803882 w 418"/>
                <a:gd name="T3" fmla="*/ 748128 h 424"/>
                <a:gd name="T4" fmla="*/ 634753 w 418"/>
                <a:gd name="T5" fmla="*/ 752307 h 424"/>
                <a:gd name="T6" fmla="*/ 870698 w 418"/>
                <a:gd name="T7" fmla="*/ 409590 h 424"/>
                <a:gd name="T8" fmla="*/ 532441 w 418"/>
                <a:gd name="T9" fmla="*/ 560051 h 424"/>
                <a:gd name="T10" fmla="*/ 567937 w 418"/>
                <a:gd name="T11" fmla="*/ 0 h 424"/>
                <a:gd name="T12" fmla="*/ 313201 w 418"/>
                <a:gd name="T13" fmla="*/ 505718 h 424"/>
                <a:gd name="T14" fmla="*/ 52200 w 418"/>
                <a:gd name="T15" fmla="*/ 263308 h 424"/>
                <a:gd name="T16" fmla="*/ 271441 w 418"/>
                <a:gd name="T17" fmla="*/ 762756 h 424"/>
                <a:gd name="T18" fmla="*/ 62640 w 418"/>
                <a:gd name="T19" fmla="*/ 708423 h 424"/>
                <a:gd name="T20" fmla="*/ 453097 w 418"/>
                <a:gd name="T21" fmla="*/ 886051 h 424"/>
                <a:gd name="T22" fmla="*/ 465625 w 418"/>
                <a:gd name="T23" fmla="*/ 881872 h 424"/>
                <a:gd name="T24" fmla="*/ 465625 w 418"/>
                <a:gd name="T25" fmla="*/ 881872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0"/>
            <p:cNvSpPr>
              <a:spLocks noChangeArrowheads="1"/>
            </p:cNvSpPr>
            <p:nvPr/>
          </p:nvSpPr>
          <p:spPr bwMode="auto">
            <a:xfrm rot="-1200454">
              <a:off x="11487828" y="1372986"/>
              <a:ext cx="144138" cy="616345"/>
            </a:xfrm>
            <a:custGeom>
              <a:avLst/>
              <a:gdLst>
                <a:gd name="T0" fmla="*/ 110715 w 69"/>
                <a:gd name="T1" fmla="*/ 616345 h 295"/>
                <a:gd name="T2" fmla="*/ 144138 w 69"/>
                <a:gd name="T3" fmla="*/ 0 h 295"/>
                <a:gd name="T4" fmla="*/ 110715 w 69"/>
                <a:gd name="T5" fmla="*/ 616345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1"/>
            <p:cNvSpPr>
              <a:spLocks noChangeArrowheads="1"/>
            </p:cNvSpPr>
            <p:nvPr/>
          </p:nvSpPr>
          <p:spPr bwMode="auto">
            <a:xfrm rot="-1200454">
              <a:off x="11275423" y="1608421"/>
              <a:ext cx="279433" cy="298887"/>
            </a:xfrm>
            <a:custGeom>
              <a:avLst/>
              <a:gdLst>
                <a:gd name="T0" fmla="*/ 279433 w 134"/>
                <a:gd name="T1" fmla="*/ 298887 h 143"/>
                <a:gd name="T2" fmla="*/ 0 w 134"/>
                <a:gd name="T3" fmla="*/ 0 h 143"/>
                <a:gd name="T4" fmla="*/ 279433 w 134"/>
                <a:gd name="T5" fmla="*/ 298887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2"/>
            <p:cNvSpPr>
              <a:spLocks noChangeArrowheads="1"/>
            </p:cNvSpPr>
            <p:nvPr/>
          </p:nvSpPr>
          <p:spPr bwMode="auto">
            <a:xfrm rot="-1200454">
              <a:off x="11408949" y="1946124"/>
              <a:ext cx="244062" cy="84007"/>
            </a:xfrm>
            <a:custGeom>
              <a:avLst/>
              <a:gdLst>
                <a:gd name="T0" fmla="*/ 244062 w 117"/>
                <a:gd name="T1" fmla="*/ 46204 h 40"/>
                <a:gd name="T2" fmla="*/ 0 w 117"/>
                <a:gd name="T3" fmla="*/ 0 h 40"/>
                <a:gd name="T4" fmla="*/ 244062 w 117"/>
                <a:gd name="T5" fmla="*/ 46204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3"/>
            <p:cNvSpPr>
              <a:spLocks noChangeArrowheads="1"/>
            </p:cNvSpPr>
            <p:nvPr/>
          </p:nvSpPr>
          <p:spPr bwMode="auto">
            <a:xfrm rot="-1200454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219462 h 110"/>
                <a:gd name="T2" fmla="*/ 342217 w 164"/>
                <a:gd name="T3" fmla="*/ 0 h 110"/>
                <a:gd name="T4" fmla="*/ 0 w 164"/>
                <a:gd name="T5" fmla="*/ 219462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4"/>
            <p:cNvSpPr>
              <a:spLocks noChangeArrowheads="1"/>
            </p:cNvSpPr>
            <p:nvPr/>
          </p:nvSpPr>
          <p:spPr bwMode="auto">
            <a:xfrm rot="-1200454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54259 h 50"/>
                <a:gd name="T2" fmla="*/ 329837 w 158"/>
                <a:gd name="T3" fmla="*/ 0 h 50"/>
                <a:gd name="T4" fmla="*/ 0 w 158"/>
                <a:gd name="T5" fmla="*/ 54259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5"/>
            <p:cNvSpPr>
              <a:spLocks noChangeArrowheads="1"/>
            </p:cNvSpPr>
            <p:nvPr/>
          </p:nvSpPr>
          <p:spPr bwMode="auto">
            <a:xfrm rot="-1200454">
              <a:off x="11582576" y="2030249"/>
              <a:ext cx="165361" cy="211344"/>
            </a:xfrm>
            <a:custGeom>
              <a:avLst/>
              <a:gdLst>
                <a:gd name="T0" fmla="*/ 123497 w 79"/>
                <a:gd name="T1" fmla="*/ 12555 h 101"/>
                <a:gd name="T2" fmla="*/ 23025 w 79"/>
                <a:gd name="T3" fmla="*/ 211344 h 101"/>
                <a:gd name="T4" fmla="*/ 0 w 79"/>
                <a:gd name="T5" fmla="*/ 192511 h 101"/>
                <a:gd name="T6" fmla="*/ 102566 w 79"/>
                <a:gd name="T7" fmla="*/ 121366 h 101"/>
                <a:gd name="T8" fmla="*/ 108845 w 79"/>
                <a:gd name="T9" fmla="*/ 0 h 101"/>
                <a:gd name="T10" fmla="*/ 123497 w 79"/>
                <a:gd name="T11" fmla="*/ 12555 h 101"/>
                <a:gd name="T12" fmla="*/ 123497 w 79"/>
                <a:gd name="T13" fmla="*/ 12555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500"/>
          <p:cNvSpPr>
            <a:spLocks noChangeArrowheads="1"/>
          </p:cNvSpPr>
          <p:nvPr/>
        </p:nvSpPr>
        <p:spPr bwMode="auto">
          <a:xfrm>
            <a:off x="3284538" y="4664075"/>
            <a:ext cx="8902700" cy="2193925"/>
          </a:xfrm>
          <a:custGeom>
            <a:avLst/>
            <a:gdLst>
              <a:gd name="T0" fmla="*/ 5107485 w 8267700"/>
              <a:gd name="T1" fmla="*/ 352 h 2293105"/>
              <a:gd name="T2" fmla="*/ 8902700 w 8267700"/>
              <a:gd name="T3" fmla="*/ 536206 h 2293105"/>
              <a:gd name="T4" fmla="*/ 8902700 w 8267700"/>
              <a:gd name="T5" fmla="*/ 2193925 h 2293105"/>
              <a:gd name="T6" fmla="*/ 1256505 w 8267700"/>
              <a:gd name="T7" fmla="*/ 2193925 h 2293105"/>
              <a:gd name="T8" fmla="*/ 0 w 8267700"/>
              <a:gd name="T9" fmla="*/ 739283 h 2293105"/>
              <a:gd name="T10" fmla="*/ 5107485 w 8267700"/>
              <a:gd name="T11" fmla="*/ 352 h 2293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115"/>
          <p:cNvGrpSpPr/>
          <p:nvPr/>
        </p:nvGrpSpPr>
        <p:grpSpPr bwMode="auto">
          <a:xfrm>
            <a:off x="11434763" y="6350"/>
            <a:ext cx="677862" cy="712788"/>
            <a:chOff x="11231706" y="127529"/>
            <a:chExt cx="679129" cy="712528"/>
          </a:xfrm>
        </p:grpSpPr>
        <p:sp>
          <p:nvSpPr>
            <p:cNvPr id="51" name="Freeform 36"/>
            <p:cNvSpPr>
              <a:spLocks noChangeArrowheads="1"/>
            </p:cNvSpPr>
            <p:nvPr/>
          </p:nvSpPr>
          <p:spPr bwMode="auto">
            <a:xfrm rot="-1200454">
              <a:off x="11674805" y="635788"/>
              <a:ext cx="133527" cy="204269"/>
            </a:xfrm>
            <a:custGeom>
              <a:avLst/>
              <a:gdLst>
                <a:gd name="T0" fmla="*/ 68850 w 64"/>
                <a:gd name="T1" fmla="*/ 8338 h 98"/>
                <a:gd name="T2" fmla="*/ 25036 w 64"/>
                <a:gd name="T3" fmla="*/ 202185 h 98"/>
                <a:gd name="T4" fmla="*/ 0 w 64"/>
                <a:gd name="T5" fmla="*/ 191763 h 98"/>
                <a:gd name="T6" fmla="*/ 73023 w 64"/>
                <a:gd name="T7" fmla="*/ 106303 h 98"/>
                <a:gd name="T8" fmla="*/ 50073 w 64"/>
                <a:gd name="T9" fmla="*/ 0 h 98"/>
                <a:gd name="T10" fmla="*/ 68850 w 64"/>
                <a:gd name="T11" fmla="*/ 8338 h 98"/>
                <a:gd name="T12" fmla="*/ 68850 w 64"/>
                <a:gd name="T13" fmla="*/ 833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7"/>
            <p:cNvSpPr>
              <a:spLocks noChangeArrowheads="1"/>
            </p:cNvSpPr>
            <p:nvPr/>
          </p:nvSpPr>
          <p:spPr bwMode="auto">
            <a:xfrm rot="-1200454">
              <a:off x="11231706" y="127529"/>
              <a:ext cx="679129" cy="644642"/>
            </a:xfrm>
            <a:custGeom>
              <a:avLst/>
              <a:gdLst>
                <a:gd name="T0" fmla="*/ 338520 w 325"/>
                <a:gd name="T1" fmla="*/ 627952 h 309"/>
                <a:gd name="T2" fmla="*/ 608082 w 325"/>
                <a:gd name="T3" fmla="*/ 465227 h 309"/>
                <a:gd name="T4" fmla="*/ 635247 w 325"/>
                <a:gd name="T5" fmla="*/ 317105 h 309"/>
                <a:gd name="T6" fmla="*/ 520317 w 325"/>
                <a:gd name="T7" fmla="*/ 431848 h 309"/>
                <a:gd name="T8" fmla="*/ 560020 w 325"/>
                <a:gd name="T9" fmla="*/ 121001 h 309"/>
                <a:gd name="T10" fmla="*/ 507780 w 325"/>
                <a:gd name="T11" fmla="*/ 56328 h 309"/>
                <a:gd name="T12" fmla="*/ 411657 w 325"/>
                <a:gd name="T13" fmla="*/ 250346 h 309"/>
                <a:gd name="T14" fmla="*/ 225680 w 325"/>
                <a:gd name="T15" fmla="*/ 62587 h 309"/>
                <a:gd name="T16" fmla="*/ 87764 w 325"/>
                <a:gd name="T17" fmla="*/ 0 h 309"/>
                <a:gd name="T18" fmla="*/ 242397 w 325"/>
                <a:gd name="T19" fmla="*/ 360916 h 309"/>
                <a:gd name="T20" fmla="*/ 0 w 325"/>
                <a:gd name="T21" fmla="*/ 337968 h 309"/>
                <a:gd name="T22" fmla="*/ 181798 w 325"/>
                <a:gd name="T23" fmla="*/ 536159 h 309"/>
                <a:gd name="T24" fmla="*/ 96123 w 325"/>
                <a:gd name="T25" fmla="*/ 544503 h 309"/>
                <a:gd name="T26" fmla="*/ 196425 w 325"/>
                <a:gd name="T27" fmla="*/ 625866 h 309"/>
                <a:gd name="T28" fmla="*/ 328072 w 325"/>
                <a:gd name="T29" fmla="*/ 632125 h 309"/>
                <a:gd name="T30" fmla="*/ 338520 w 325"/>
                <a:gd name="T31" fmla="*/ 627952 h 309"/>
                <a:gd name="T32" fmla="*/ 338520 w 325"/>
                <a:gd name="T33" fmla="*/ 627952 h 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8"/>
            <p:cNvSpPr>
              <a:spLocks noChangeArrowheads="1"/>
            </p:cNvSpPr>
            <p:nvPr/>
          </p:nvSpPr>
          <p:spPr bwMode="auto">
            <a:xfrm rot="-1200454">
              <a:off x="11276592" y="184419"/>
              <a:ext cx="573899" cy="599543"/>
            </a:xfrm>
            <a:custGeom>
              <a:avLst/>
              <a:gdLst>
                <a:gd name="T0" fmla="*/ 358948 w 275"/>
                <a:gd name="T1" fmla="*/ 530606 h 287"/>
                <a:gd name="T2" fmla="*/ 114780 w 275"/>
                <a:gd name="T3" fmla="*/ 520161 h 287"/>
                <a:gd name="T4" fmla="*/ 225386 w 275"/>
                <a:gd name="T5" fmla="*/ 484648 h 287"/>
                <a:gd name="T6" fmla="*/ 0 w 275"/>
                <a:gd name="T7" fmla="*/ 325884 h 287"/>
                <a:gd name="T8" fmla="*/ 244168 w 275"/>
                <a:gd name="T9" fmla="*/ 342596 h 287"/>
                <a:gd name="T10" fmla="*/ 102258 w 275"/>
                <a:gd name="T11" fmla="*/ 0 h 287"/>
                <a:gd name="T12" fmla="*/ 371469 w 275"/>
                <a:gd name="T13" fmla="*/ 261125 h 287"/>
                <a:gd name="T14" fmla="*/ 484162 w 275"/>
                <a:gd name="T15" fmla="*/ 52225 h 287"/>
                <a:gd name="T16" fmla="*/ 454945 w 275"/>
                <a:gd name="T17" fmla="*/ 411533 h 287"/>
                <a:gd name="T18" fmla="*/ 573899 w 275"/>
                <a:gd name="T19" fmla="*/ 334240 h 287"/>
                <a:gd name="T20" fmla="*/ 367295 w 275"/>
                <a:gd name="T21" fmla="*/ 530606 h 287"/>
                <a:gd name="T22" fmla="*/ 358948 w 275"/>
                <a:gd name="T23" fmla="*/ 530606 h 287"/>
                <a:gd name="T24" fmla="*/ 358948 w 275"/>
                <a:gd name="T25" fmla="*/ 530606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9"/>
            <p:cNvSpPr>
              <a:spLocks noChangeArrowheads="1"/>
            </p:cNvSpPr>
            <p:nvPr/>
          </p:nvSpPr>
          <p:spPr bwMode="auto">
            <a:xfrm rot="-1200454">
              <a:off x="11486218" y="306755"/>
              <a:ext cx="188352" cy="380241"/>
            </a:xfrm>
            <a:custGeom>
              <a:avLst/>
              <a:gdLst>
                <a:gd name="T0" fmla="*/ 156960 w 90"/>
                <a:gd name="T1" fmla="*/ 380241 h 182"/>
                <a:gd name="T2" fmla="*/ 0 w 90"/>
                <a:gd name="T3" fmla="*/ 0 h 182"/>
                <a:gd name="T4" fmla="*/ 156960 w 90"/>
                <a:gd name="T5" fmla="*/ 380241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0"/>
            <p:cNvSpPr>
              <a:spLocks noChangeArrowheads="1"/>
            </p:cNvSpPr>
            <p:nvPr/>
          </p:nvSpPr>
          <p:spPr bwMode="auto">
            <a:xfrm rot="-1200454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248483 h 119"/>
                <a:gd name="T2" fmla="*/ 108145 w 54"/>
                <a:gd name="T3" fmla="*/ 0 h 119"/>
                <a:gd name="T4" fmla="*/ 0 w 54"/>
                <a:gd name="T5" fmla="*/ 248483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1"/>
            <p:cNvSpPr>
              <a:spLocks noChangeArrowheads="1"/>
            </p:cNvSpPr>
            <p:nvPr/>
          </p:nvSpPr>
          <p:spPr bwMode="auto">
            <a:xfrm rot="-1200454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83904 h 43"/>
                <a:gd name="T2" fmla="*/ 144138 w 69"/>
                <a:gd name="T3" fmla="*/ 0 h 43"/>
                <a:gd name="T4" fmla="*/ 0 w 69"/>
                <a:gd name="T5" fmla="*/ 8390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2"/>
            <p:cNvSpPr>
              <a:spLocks noChangeArrowheads="1"/>
            </p:cNvSpPr>
            <p:nvPr/>
          </p:nvSpPr>
          <p:spPr bwMode="auto">
            <a:xfrm rot="-1200454">
              <a:off x="11538078" y="665049"/>
              <a:ext cx="157402" cy="52173"/>
            </a:xfrm>
            <a:custGeom>
              <a:avLst/>
              <a:gdLst>
                <a:gd name="T0" fmla="*/ 157402 w 75"/>
                <a:gd name="T1" fmla="*/ 0 h 25"/>
                <a:gd name="T2" fmla="*/ 0 w 75"/>
                <a:gd name="T3" fmla="*/ 47999 h 25"/>
                <a:gd name="T4" fmla="*/ 157402 w 7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3"/>
            <p:cNvSpPr>
              <a:spLocks noChangeArrowheads="1"/>
            </p:cNvSpPr>
            <p:nvPr/>
          </p:nvSpPr>
          <p:spPr bwMode="auto">
            <a:xfrm rot="-1200454">
              <a:off x="11385593" y="578185"/>
              <a:ext cx="265285" cy="98155"/>
            </a:xfrm>
            <a:custGeom>
              <a:avLst/>
              <a:gdLst>
                <a:gd name="T0" fmla="*/ 265285 w 127"/>
                <a:gd name="T1" fmla="*/ 62652 h 47"/>
                <a:gd name="T2" fmla="*/ 0 w 127"/>
                <a:gd name="T3" fmla="*/ 0 h 47"/>
                <a:gd name="T4" fmla="*/ 265285 w 127"/>
                <a:gd name="T5" fmla="*/ 6265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Freeform 413"/>
          <p:cNvSpPr>
            <a:spLocks noChangeArrowheads="1"/>
          </p:cNvSpPr>
          <p:nvPr/>
        </p:nvSpPr>
        <p:spPr bwMode="auto">
          <a:xfrm>
            <a:off x="-23813" y="3006725"/>
            <a:ext cx="12188826" cy="3851275"/>
          </a:xfrm>
          <a:custGeom>
            <a:avLst/>
            <a:gdLst>
              <a:gd name="T0" fmla="*/ 282855 w 12188952"/>
              <a:gd name="T1" fmla="*/ 953 h 3850488"/>
              <a:gd name="T2" fmla="*/ 2374281 w 12188952"/>
              <a:gd name="T3" fmla="*/ 434291 h 3850488"/>
              <a:gd name="T4" fmla="*/ 7427571 w 12188952"/>
              <a:gd name="T5" fmla="*/ 3008784 h 3850488"/>
              <a:gd name="T6" fmla="*/ 12188826 w 12188952"/>
              <a:gd name="T7" fmla="*/ 2150380 h 3850488"/>
              <a:gd name="T8" fmla="*/ 12188826 w 12188952"/>
              <a:gd name="T9" fmla="*/ 3851275 h 3850488"/>
              <a:gd name="T10" fmla="*/ 0 w 12188952"/>
              <a:gd name="T11" fmla="*/ 3851275 h 3850488"/>
              <a:gd name="T12" fmla="*/ 0 w 12188952"/>
              <a:gd name="T13" fmla="*/ 2369 h 3850488"/>
              <a:gd name="T14" fmla="*/ 282855 w 12188952"/>
              <a:gd name="T15" fmla="*/ 953 h 3850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414"/>
          <p:cNvSpPr/>
          <p:nvPr/>
        </p:nvSpPr>
        <p:spPr bwMode="auto">
          <a:xfrm>
            <a:off x="-23813" y="3324225"/>
            <a:ext cx="12188826" cy="338296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88" y="854075"/>
            <a:ext cx="1881188" cy="2341563"/>
            <a:chOff x="3000" y="1116"/>
            <a:chExt cx="1680" cy="2091"/>
          </a:xfrm>
        </p:grpSpPr>
        <p:sp>
          <p:nvSpPr>
            <p:cNvPr id="62" name="Freeform 6"/>
            <p:cNvSpPr>
              <a:spLocks noChangeArrowheads="1"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76 h 39"/>
                <a:gd name="T2" fmla="*/ 5 w 36"/>
                <a:gd name="T3" fmla="*/ 93 h 39"/>
                <a:gd name="T4" fmla="*/ 61 w 36"/>
                <a:gd name="T5" fmla="*/ 0 h 39"/>
                <a:gd name="T6" fmla="*/ 0 w 36"/>
                <a:gd name="T7" fmla="*/ 76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"/>
            <p:cNvSpPr>
              <a:spLocks noChangeArrowheads="1"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88 w 49"/>
                <a:gd name="T1" fmla="*/ 40 h 31"/>
                <a:gd name="T2" fmla="*/ 31 w 49"/>
                <a:gd name="T3" fmla="*/ 54 h 31"/>
                <a:gd name="T4" fmla="*/ 12 w 49"/>
                <a:gd name="T5" fmla="*/ 31 h 31"/>
                <a:gd name="T6" fmla="*/ 0 w 49"/>
                <a:gd name="T7" fmla="*/ 47 h 31"/>
                <a:gd name="T8" fmla="*/ 33 w 49"/>
                <a:gd name="T9" fmla="*/ 73 h 31"/>
                <a:gd name="T10" fmla="*/ 102 w 49"/>
                <a:gd name="T11" fmla="*/ 47 h 31"/>
                <a:gd name="T12" fmla="*/ 116 w 49"/>
                <a:gd name="T13" fmla="*/ 0 h 31"/>
                <a:gd name="T14" fmla="*/ 88 w 49"/>
                <a:gd name="T15" fmla="*/ 4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"/>
            <p:cNvSpPr>
              <a:spLocks noChangeArrowheads="1"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31 w 30"/>
                <a:gd name="T1" fmla="*/ 12 h 10"/>
                <a:gd name="T2" fmla="*/ 14 w 30"/>
                <a:gd name="T3" fmla="*/ 0 h 10"/>
                <a:gd name="T4" fmla="*/ 0 w 30"/>
                <a:gd name="T5" fmla="*/ 2 h 10"/>
                <a:gd name="T6" fmla="*/ 31 w 30"/>
                <a:gd name="T7" fmla="*/ 23 h 10"/>
                <a:gd name="T8" fmla="*/ 71 w 30"/>
                <a:gd name="T9" fmla="*/ 2 h 10"/>
                <a:gd name="T10" fmla="*/ 31 w 30"/>
                <a:gd name="T11" fmla="*/ 1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9"/>
            <p:cNvSpPr>
              <a:spLocks noChangeArrowheads="1"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26 w 99"/>
                <a:gd name="T1" fmla="*/ 21 h 84"/>
                <a:gd name="T2" fmla="*/ 45 w 99"/>
                <a:gd name="T3" fmla="*/ 71 h 84"/>
                <a:gd name="T4" fmla="*/ 121 w 99"/>
                <a:gd name="T5" fmla="*/ 68 h 84"/>
                <a:gd name="T6" fmla="*/ 128 w 99"/>
                <a:gd name="T7" fmla="*/ 127 h 84"/>
                <a:gd name="T8" fmla="*/ 177 w 99"/>
                <a:gd name="T9" fmla="*/ 120 h 84"/>
                <a:gd name="T10" fmla="*/ 180 w 99"/>
                <a:gd name="T11" fmla="*/ 163 h 84"/>
                <a:gd name="T12" fmla="*/ 213 w 99"/>
                <a:gd name="T13" fmla="*/ 172 h 84"/>
                <a:gd name="T14" fmla="*/ 208 w 99"/>
                <a:gd name="T15" fmla="*/ 193 h 84"/>
                <a:gd name="T16" fmla="*/ 210 w 99"/>
                <a:gd name="T17" fmla="*/ 198 h 84"/>
                <a:gd name="T18" fmla="*/ 220 w 99"/>
                <a:gd name="T19" fmla="*/ 170 h 84"/>
                <a:gd name="T20" fmla="*/ 189 w 99"/>
                <a:gd name="T21" fmla="*/ 156 h 84"/>
                <a:gd name="T22" fmla="*/ 184 w 99"/>
                <a:gd name="T23" fmla="*/ 113 h 84"/>
                <a:gd name="T24" fmla="*/ 142 w 99"/>
                <a:gd name="T25" fmla="*/ 106 h 84"/>
                <a:gd name="T26" fmla="*/ 123 w 99"/>
                <a:gd name="T27" fmla="*/ 54 h 84"/>
                <a:gd name="T28" fmla="*/ 52 w 99"/>
                <a:gd name="T29" fmla="*/ 57 h 84"/>
                <a:gd name="T30" fmla="*/ 28 w 99"/>
                <a:gd name="T31" fmla="*/ 7 h 84"/>
                <a:gd name="T32" fmla="*/ 0 w 99"/>
                <a:gd name="T33" fmla="*/ 9 h 84"/>
                <a:gd name="T34" fmla="*/ 0 w 99"/>
                <a:gd name="T35" fmla="*/ 26 h 84"/>
                <a:gd name="T36" fmla="*/ 26 w 99"/>
                <a:gd name="T37" fmla="*/ 21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"/>
            <p:cNvSpPr>
              <a:spLocks noChangeArrowheads="1"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90 w 38"/>
                <a:gd name="T1" fmla="*/ 15 h 9"/>
                <a:gd name="T2" fmla="*/ 24 w 38"/>
                <a:gd name="T3" fmla="*/ 0 h 9"/>
                <a:gd name="T4" fmla="*/ 2 w 38"/>
                <a:gd name="T5" fmla="*/ 0 h 9"/>
                <a:gd name="T6" fmla="*/ 0 w 38"/>
                <a:gd name="T7" fmla="*/ 22 h 9"/>
                <a:gd name="T8" fmla="*/ 90 w 38"/>
                <a:gd name="T9" fmla="*/ 1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"/>
            <p:cNvSpPr>
              <a:spLocks noChangeArrowheads="1"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1581 w 677"/>
                <a:gd name="T1" fmla="*/ 413 h 648"/>
                <a:gd name="T2" fmla="*/ 1146 w 677"/>
                <a:gd name="T3" fmla="*/ 210 h 648"/>
                <a:gd name="T4" fmla="*/ 900 w 677"/>
                <a:gd name="T5" fmla="*/ 85 h 648"/>
                <a:gd name="T6" fmla="*/ 726 w 677"/>
                <a:gd name="T7" fmla="*/ 0 h 648"/>
                <a:gd name="T8" fmla="*/ 489 w 677"/>
                <a:gd name="T9" fmla="*/ 104 h 648"/>
                <a:gd name="T10" fmla="*/ 461 w 677"/>
                <a:gd name="T11" fmla="*/ 116 h 648"/>
                <a:gd name="T12" fmla="*/ 461 w 677"/>
                <a:gd name="T13" fmla="*/ 120 h 648"/>
                <a:gd name="T14" fmla="*/ 236 w 677"/>
                <a:gd name="T15" fmla="*/ 222 h 648"/>
                <a:gd name="T16" fmla="*/ 0 w 677"/>
                <a:gd name="T17" fmla="*/ 331 h 648"/>
                <a:gd name="T18" fmla="*/ 0 w 677"/>
                <a:gd name="T19" fmla="*/ 1517 h 648"/>
                <a:gd name="T20" fmla="*/ 194 w 677"/>
                <a:gd name="T21" fmla="*/ 1512 h 648"/>
                <a:gd name="T22" fmla="*/ 475 w 677"/>
                <a:gd name="T23" fmla="*/ 1522 h 648"/>
                <a:gd name="T24" fmla="*/ 558 w 677"/>
                <a:gd name="T25" fmla="*/ 1522 h 648"/>
                <a:gd name="T26" fmla="*/ 962 w 677"/>
                <a:gd name="T27" fmla="*/ 1522 h 648"/>
                <a:gd name="T28" fmla="*/ 1075 w 677"/>
                <a:gd name="T29" fmla="*/ 1531 h 648"/>
                <a:gd name="T30" fmla="*/ 1295 w 677"/>
                <a:gd name="T31" fmla="*/ 1507 h 648"/>
                <a:gd name="T32" fmla="*/ 1494 w 677"/>
                <a:gd name="T33" fmla="*/ 1519 h 648"/>
                <a:gd name="T34" fmla="*/ 1600 w 677"/>
                <a:gd name="T35" fmla="*/ 421 h 648"/>
                <a:gd name="T36" fmla="*/ 1581 w 677"/>
                <a:gd name="T37" fmla="*/ 413 h 648"/>
                <a:gd name="T38" fmla="*/ 1581 w 677"/>
                <a:gd name="T39" fmla="*/ 413 h 6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"/>
            <p:cNvSpPr>
              <a:spLocks noChangeArrowheads="1"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560 w 237"/>
                <a:gd name="T1" fmla="*/ 17 h 7"/>
                <a:gd name="T2" fmla="*/ 541 w 237"/>
                <a:gd name="T3" fmla="*/ 7 h 7"/>
                <a:gd name="T4" fmla="*/ 305 w 237"/>
                <a:gd name="T5" fmla="*/ 2 h 7"/>
                <a:gd name="T6" fmla="*/ 31 w 237"/>
                <a:gd name="T7" fmla="*/ 0 h 7"/>
                <a:gd name="T8" fmla="*/ 28 w 237"/>
                <a:gd name="T9" fmla="*/ 0 h 7"/>
                <a:gd name="T10" fmla="*/ 28 w 237"/>
                <a:gd name="T11" fmla="*/ 5 h 7"/>
                <a:gd name="T12" fmla="*/ 0 w 237"/>
                <a:gd name="T13" fmla="*/ 15 h 7"/>
                <a:gd name="T14" fmla="*/ 61 w 237"/>
                <a:gd name="T15" fmla="*/ 15 h 7"/>
                <a:gd name="T16" fmla="*/ 560 w 237"/>
                <a:gd name="T17" fmla="*/ 1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"/>
            <p:cNvSpPr>
              <a:spLocks noEditPoints="1" noChangeArrowhead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1571 w 694"/>
                <a:gd name="T1" fmla="*/ 538 h 614"/>
                <a:gd name="T2" fmla="*/ 1354 w 694"/>
                <a:gd name="T3" fmla="*/ 435 h 614"/>
                <a:gd name="T4" fmla="*/ 1359 w 694"/>
                <a:gd name="T5" fmla="*/ 281 h 614"/>
                <a:gd name="T6" fmla="*/ 1456 w 694"/>
                <a:gd name="T7" fmla="*/ 224 h 614"/>
                <a:gd name="T8" fmla="*/ 1196 w 694"/>
                <a:gd name="T9" fmla="*/ 104 h 614"/>
                <a:gd name="T10" fmla="*/ 683 w 694"/>
                <a:gd name="T11" fmla="*/ 94 h 614"/>
                <a:gd name="T12" fmla="*/ 699 w 694"/>
                <a:gd name="T13" fmla="*/ 109 h 614"/>
                <a:gd name="T14" fmla="*/ 430 w 694"/>
                <a:gd name="T15" fmla="*/ 210 h 614"/>
                <a:gd name="T16" fmla="*/ 0 w 694"/>
                <a:gd name="T17" fmla="*/ 227 h 614"/>
                <a:gd name="T18" fmla="*/ 794 w 694"/>
                <a:gd name="T19" fmla="*/ 229 h 614"/>
                <a:gd name="T20" fmla="*/ 66 w 694"/>
                <a:gd name="T21" fmla="*/ 286 h 614"/>
                <a:gd name="T22" fmla="*/ 0 w 694"/>
                <a:gd name="T23" fmla="*/ 432 h 614"/>
                <a:gd name="T24" fmla="*/ 69 w 694"/>
                <a:gd name="T25" fmla="*/ 555 h 614"/>
                <a:gd name="T26" fmla="*/ 71 w 694"/>
                <a:gd name="T27" fmla="*/ 708 h 614"/>
                <a:gd name="T28" fmla="*/ 1113 w 694"/>
                <a:gd name="T29" fmla="*/ 708 h 614"/>
                <a:gd name="T30" fmla="*/ 253 w 694"/>
                <a:gd name="T31" fmla="*/ 888 h 614"/>
                <a:gd name="T32" fmla="*/ 69 w 694"/>
                <a:gd name="T33" fmla="*/ 1001 h 614"/>
                <a:gd name="T34" fmla="*/ 0 w 694"/>
                <a:gd name="T35" fmla="*/ 1115 h 614"/>
                <a:gd name="T36" fmla="*/ 317 w 694"/>
                <a:gd name="T37" fmla="*/ 1219 h 614"/>
                <a:gd name="T38" fmla="*/ 454 w 694"/>
                <a:gd name="T39" fmla="*/ 1386 h 614"/>
                <a:gd name="T40" fmla="*/ 995 w 694"/>
                <a:gd name="T41" fmla="*/ 1424 h 614"/>
                <a:gd name="T42" fmla="*/ 704 w 694"/>
                <a:gd name="T43" fmla="*/ 449 h 614"/>
                <a:gd name="T44" fmla="*/ 468 w 694"/>
                <a:gd name="T45" fmla="*/ 444 h 614"/>
                <a:gd name="T46" fmla="*/ 645 w 694"/>
                <a:gd name="T47" fmla="*/ 657 h 614"/>
                <a:gd name="T48" fmla="*/ 846 w 694"/>
                <a:gd name="T49" fmla="*/ 553 h 614"/>
                <a:gd name="T50" fmla="*/ 846 w 694"/>
                <a:gd name="T51" fmla="*/ 451 h 614"/>
                <a:gd name="T52" fmla="*/ 463 w 694"/>
                <a:gd name="T53" fmla="*/ 331 h 614"/>
                <a:gd name="T54" fmla="*/ 785 w 694"/>
                <a:gd name="T55" fmla="*/ 331 h 614"/>
                <a:gd name="T56" fmla="*/ 943 w 694"/>
                <a:gd name="T57" fmla="*/ 437 h 614"/>
                <a:gd name="T58" fmla="*/ 260 w 694"/>
                <a:gd name="T59" fmla="*/ 982 h 614"/>
                <a:gd name="T60" fmla="*/ 451 w 694"/>
                <a:gd name="T61" fmla="*/ 1207 h 614"/>
                <a:gd name="T62" fmla="*/ 454 w 694"/>
                <a:gd name="T63" fmla="*/ 1322 h 614"/>
                <a:gd name="T64" fmla="*/ 735 w 694"/>
                <a:gd name="T65" fmla="*/ 985 h 614"/>
                <a:gd name="T66" fmla="*/ 943 w 694"/>
                <a:gd name="T67" fmla="*/ 881 h 614"/>
                <a:gd name="T68" fmla="*/ 480 w 694"/>
                <a:gd name="T69" fmla="*/ 1103 h 614"/>
                <a:gd name="T70" fmla="*/ 735 w 694"/>
                <a:gd name="T71" fmla="*/ 1207 h 614"/>
                <a:gd name="T72" fmla="*/ 948 w 694"/>
                <a:gd name="T73" fmla="*/ 1325 h 614"/>
                <a:gd name="T74" fmla="*/ 704 w 694"/>
                <a:gd name="T75" fmla="*/ 1339 h 614"/>
                <a:gd name="T76" fmla="*/ 1153 w 694"/>
                <a:gd name="T77" fmla="*/ 1001 h 614"/>
                <a:gd name="T78" fmla="*/ 978 w 694"/>
                <a:gd name="T79" fmla="*/ 999 h 614"/>
                <a:gd name="T80" fmla="*/ 1505 w 694"/>
                <a:gd name="T81" fmla="*/ 1207 h 614"/>
                <a:gd name="T82" fmla="*/ 1496 w 694"/>
                <a:gd name="T83" fmla="*/ 1337 h 614"/>
                <a:gd name="T84" fmla="*/ 1302 w 694"/>
                <a:gd name="T85" fmla="*/ 1339 h 614"/>
                <a:gd name="T86" fmla="*/ 1014 w 694"/>
                <a:gd name="T87" fmla="*/ 1223 h 614"/>
                <a:gd name="T88" fmla="*/ 981 w 694"/>
                <a:gd name="T89" fmla="*/ 1119 h 614"/>
                <a:gd name="T90" fmla="*/ 1156 w 694"/>
                <a:gd name="T91" fmla="*/ 1001 h 614"/>
                <a:gd name="T92" fmla="*/ 1550 w 694"/>
                <a:gd name="T93" fmla="*/ 758 h 614"/>
                <a:gd name="T94" fmla="*/ 1538 w 694"/>
                <a:gd name="T95" fmla="*/ 890 h 614"/>
                <a:gd name="T96" fmla="*/ 976 w 694"/>
                <a:gd name="T97" fmla="*/ 895 h 614"/>
                <a:gd name="T98" fmla="*/ 1538 w 694"/>
                <a:gd name="T99" fmla="*/ 888 h 614"/>
                <a:gd name="T100" fmla="*/ 1375 w 694"/>
                <a:gd name="T101" fmla="*/ 876 h 614"/>
                <a:gd name="T102" fmla="*/ 430 w 694"/>
                <a:gd name="T103" fmla="*/ 876 h 614"/>
                <a:gd name="T104" fmla="*/ 1503 w 694"/>
                <a:gd name="T105" fmla="*/ 779 h 614"/>
                <a:gd name="T106" fmla="*/ 1345 w 694"/>
                <a:gd name="T107" fmla="*/ 704 h 614"/>
                <a:gd name="T108" fmla="*/ 1562 w 694"/>
                <a:gd name="T109" fmla="*/ 652 h 614"/>
                <a:gd name="T110" fmla="*/ 1569 w 694"/>
                <a:gd name="T111" fmla="*/ 557 h 6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4"/>
            <p:cNvSpPr>
              <a:spLocks noChangeArrowheads="1"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47 w 25"/>
                <a:gd name="T1" fmla="*/ 38 h 24"/>
                <a:gd name="T2" fmla="*/ 35 w 25"/>
                <a:gd name="T3" fmla="*/ 0 h 24"/>
                <a:gd name="T4" fmla="*/ 0 w 25"/>
                <a:gd name="T5" fmla="*/ 21 h 24"/>
                <a:gd name="T6" fmla="*/ 14 w 25"/>
                <a:gd name="T7" fmla="*/ 57 h 24"/>
                <a:gd name="T8" fmla="*/ 47 w 25"/>
                <a:gd name="T9" fmla="*/ 38 h 24"/>
                <a:gd name="T10" fmla="*/ 47 w 25"/>
                <a:gd name="T11" fmla="*/ 3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5"/>
            <p:cNvSpPr>
              <a:spLocks noChangeArrowheads="1"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203 w 116"/>
                <a:gd name="T1" fmla="*/ 85 h 128"/>
                <a:gd name="T2" fmla="*/ 83 w 116"/>
                <a:gd name="T3" fmla="*/ 26 h 128"/>
                <a:gd name="T4" fmla="*/ 17 w 116"/>
                <a:gd name="T5" fmla="*/ 139 h 128"/>
                <a:gd name="T6" fmla="*/ 73 w 116"/>
                <a:gd name="T7" fmla="*/ 219 h 128"/>
                <a:gd name="T8" fmla="*/ 24 w 116"/>
                <a:gd name="T9" fmla="*/ 283 h 128"/>
                <a:gd name="T10" fmla="*/ 274 w 116"/>
                <a:gd name="T11" fmla="*/ 198 h 128"/>
                <a:gd name="T12" fmla="*/ 203 w 116"/>
                <a:gd name="T13" fmla="*/ 179 h 128"/>
                <a:gd name="T14" fmla="*/ 203 w 116"/>
                <a:gd name="T15" fmla="*/ 85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6"/>
            <p:cNvSpPr>
              <a:spLocks noChangeArrowheads="1"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248 w 105"/>
                <a:gd name="T1" fmla="*/ 0 h 46"/>
                <a:gd name="T2" fmla="*/ 116 w 105"/>
                <a:gd name="T3" fmla="*/ 26 h 46"/>
                <a:gd name="T4" fmla="*/ 0 w 105"/>
                <a:gd name="T5" fmla="*/ 78 h 46"/>
                <a:gd name="T6" fmla="*/ 132 w 105"/>
                <a:gd name="T7" fmla="*/ 85 h 46"/>
                <a:gd name="T8" fmla="*/ 248 w 10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7"/>
            <p:cNvSpPr>
              <a:spLocks noChangeArrowheads="1"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21 h 16"/>
                <a:gd name="T2" fmla="*/ 63 w 29"/>
                <a:gd name="T3" fmla="*/ 2 h 16"/>
                <a:gd name="T4" fmla="*/ 40 w 29"/>
                <a:gd name="T5" fmla="*/ 37 h 16"/>
                <a:gd name="T6" fmla="*/ 0 w 29"/>
                <a:gd name="T7" fmla="*/ 21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75" name="Freeform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76" name="Freeform 20"/>
            <p:cNvSpPr/>
            <p:nvPr/>
          </p:nvSpPr>
          <p:spPr bwMode="auto">
            <a:xfrm>
              <a:off x="3695" y="2568"/>
              <a:ext cx="34" cy="577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77" name="Freeform 21"/>
            <p:cNvSpPr>
              <a:spLocks noChangeArrowheads="1"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2"/>
            <p:cNvSpPr>
              <a:spLocks noChangeArrowheads="1"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80" name="Freeform 24"/>
            <p:cNvSpPr>
              <a:spLocks noChangeArrowheads="1"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80 w 208"/>
                <a:gd name="T1" fmla="*/ 0 h 5"/>
                <a:gd name="T2" fmla="*/ 0 w 208"/>
                <a:gd name="T3" fmla="*/ 0 h 5"/>
                <a:gd name="T4" fmla="*/ 0 w 208"/>
                <a:gd name="T5" fmla="*/ 12 h 5"/>
                <a:gd name="T6" fmla="*/ 85 w 208"/>
                <a:gd name="T7" fmla="*/ 12 h 5"/>
                <a:gd name="T8" fmla="*/ 491 w 208"/>
                <a:gd name="T9" fmla="*/ 10 h 5"/>
                <a:gd name="T10" fmla="*/ 491 w 208"/>
                <a:gd name="T11" fmla="*/ 0 h 5"/>
                <a:gd name="T12" fmla="*/ 484 w 208"/>
                <a:gd name="T13" fmla="*/ 0 h 5"/>
                <a:gd name="T14" fmla="*/ 80 w 20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500" y="4545013"/>
            <a:ext cx="1873250" cy="2324100"/>
            <a:chOff x="3359" y="1523"/>
            <a:chExt cx="943" cy="1170"/>
          </a:xfrm>
        </p:grpSpPr>
        <p:sp>
          <p:nvSpPr>
            <p:cNvPr id="82" name="Freeform 34"/>
            <p:cNvSpPr>
              <a:spLocks noChangeArrowheads="1"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503 w 399"/>
                <a:gd name="T1" fmla="*/ 910 h 390"/>
                <a:gd name="T2" fmla="*/ 872 w 399"/>
                <a:gd name="T3" fmla="*/ 468 h 390"/>
                <a:gd name="T4" fmla="*/ 149 w 399"/>
                <a:gd name="T5" fmla="*/ 277 h 390"/>
                <a:gd name="T6" fmla="*/ 503 w 399"/>
                <a:gd name="T7" fmla="*/ 910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5"/>
            <p:cNvSpPr>
              <a:spLocks noChangeArrowheads="1"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324 w 238"/>
                <a:gd name="T1" fmla="*/ 324 h 334"/>
                <a:gd name="T2" fmla="*/ 562 w 238"/>
                <a:gd name="T3" fmla="*/ 286 h 334"/>
                <a:gd name="T4" fmla="*/ 319 w 238"/>
                <a:gd name="T5" fmla="*/ 269 h 334"/>
                <a:gd name="T6" fmla="*/ 562 w 238"/>
                <a:gd name="T7" fmla="*/ 128 h 334"/>
                <a:gd name="T8" fmla="*/ 309 w 238"/>
                <a:gd name="T9" fmla="*/ 198 h 334"/>
                <a:gd name="T10" fmla="*/ 309 w 238"/>
                <a:gd name="T11" fmla="*/ 198 h 334"/>
                <a:gd name="T12" fmla="*/ 420 w 238"/>
                <a:gd name="T13" fmla="*/ 14 h 334"/>
                <a:gd name="T14" fmla="*/ 298 w 238"/>
                <a:gd name="T15" fmla="*/ 146 h 334"/>
                <a:gd name="T16" fmla="*/ 217 w 238"/>
                <a:gd name="T17" fmla="*/ 0 h 334"/>
                <a:gd name="T18" fmla="*/ 279 w 238"/>
                <a:gd name="T19" fmla="*/ 201 h 334"/>
                <a:gd name="T20" fmla="*/ 281 w 238"/>
                <a:gd name="T21" fmla="*/ 210 h 334"/>
                <a:gd name="T22" fmla="*/ 52 w 238"/>
                <a:gd name="T23" fmla="*/ 66 h 334"/>
                <a:gd name="T24" fmla="*/ 257 w 238"/>
                <a:gd name="T25" fmla="*/ 276 h 334"/>
                <a:gd name="T26" fmla="*/ 0 w 238"/>
                <a:gd name="T27" fmla="*/ 239 h 334"/>
                <a:gd name="T28" fmla="*/ 262 w 238"/>
                <a:gd name="T29" fmla="*/ 333 h 334"/>
                <a:gd name="T30" fmla="*/ 253 w 238"/>
                <a:gd name="T31" fmla="*/ 789 h 334"/>
                <a:gd name="T32" fmla="*/ 309 w 238"/>
                <a:gd name="T33" fmla="*/ 789 h 334"/>
                <a:gd name="T34" fmla="*/ 324 w 238"/>
                <a:gd name="T35" fmla="*/ 324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6"/>
            <p:cNvSpPr>
              <a:spLocks noChangeArrowheads="1"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348 w 252"/>
                <a:gd name="T1" fmla="*/ 40 h 81"/>
                <a:gd name="T2" fmla="*/ 400 w 252"/>
                <a:gd name="T3" fmla="*/ 178 h 81"/>
                <a:gd name="T4" fmla="*/ 513 w 252"/>
                <a:gd name="T5" fmla="*/ 81 h 81"/>
                <a:gd name="T6" fmla="*/ 544 w 252"/>
                <a:gd name="T7" fmla="*/ 187 h 81"/>
                <a:gd name="T8" fmla="*/ 551 w 252"/>
                <a:gd name="T9" fmla="*/ 73 h 81"/>
                <a:gd name="T10" fmla="*/ 407 w 252"/>
                <a:gd name="T11" fmla="*/ 142 h 81"/>
                <a:gd name="T12" fmla="*/ 333 w 252"/>
                <a:gd name="T13" fmla="*/ 9 h 81"/>
                <a:gd name="T14" fmla="*/ 272 w 252"/>
                <a:gd name="T15" fmla="*/ 76 h 81"/>
                <a:gd name="T16" fmla="*/ 201 w 252"/>
                <a:gd name="T17" fmla="*/ 5 h 81"/>
                <a:gd name="T18" fmla="*/ 116 w 252"/>
                <a:gd name="T19" fmla="*/ 152 h 81"/>
                <a:gd name="T20" fmla="*/ 0 w 252"/>
                <a:gd name="T21" fmla="*/ 119 h 81"/>
                <a:gd name="T22" fmla="*/ 132 w 252"/>
                <a:gd name="T23" fmla="*/ 183 h 81"/>
                <a:gd name="T24" fmla="*/ 194 w 252"/>
                <a:gd name="T25" fmla="*/ 26 h 81"/>
                <a:gd name="T26" fmla="*/ 270 w 252"/>
                <a:gd name="T27" fmla="*/ 109 h 81"/>
                <a:gd name="T28" fmla="*/ 348 w 252"/>
                <a:gd name="T29" fmla="*/ 40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7"/>
            <p:cNvSpPr>
              <a:spLocks noChangeArrowheads="1"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218 w 129"/>
                <a:gd name="T1" fmla="*/ 607 h 280"/>
                <a:gd name="T2" fmla="*/ 210 w 129"/>
                <a:gd name="T3" fmla="*/ 519 h 280"/>
                <a:gd name="T4" fmla="*/ 118 w 129"/>
                <a:gd name="T5" fmla="*/ 552 h 280"/>
                <a:gd name="T6" fmla="*/ 151 w 129"/>
                <a:gd name="T7" fmla="*/ 439 h 280"/>
                <a:gd name="T8" fmla="*/ 71 w 129"/>
                <a:gd name="T9" fmla="*/ 434 h 280"/>
                <a:gd name="T10" fmla="*/ 106 w 129"/>
                <a:gd name="T11" fmla="*/ 345 h 280"/>
                <a:gd name="T12" fmla="*/ 26 w 129"/>
                <a:gd name="T13" fmla="*/ 314 h 280"/>
                <a:gd name="T14" fmla="*/ 113 w 129"/>
                <a:gd name="T15" fmla="*/ 246 h 280"/>
                <a:gd name="T16" fmla="*/ 38 w 129"/>
                <a:gd name="T17" fmla="*/ 194 h 280"/>
                <a:gd name="T18" fmla="*/ 106 w 129"/>
                <a:gd name="T19" fmla="*/ 151 h 280"/>
                <a:gd name="T20" fmla="*/ 66 w 129"/>
                <a:gd name="T21" fmla="*/ 83 h 280"/>
                <a:gd name="T22" fmla="*/ 111 w 129"/>
                <a:gd name="T23" fmla="*/ 35 h 280"/>
                <a:gd name="T24" fmla="*/ 170 w 129"/>
                <a:gd name="T25" fmla="*/ 19 h 280"/>
                <a:gd name="T26" fmla="*/ 54 w 129"/>
                <a:gd name="T27" fmla="*/ 59 h 280"/>
                <a:gd name="T28" fmla="*/ 83 w 129"/>
                <a:gd name="T29" fmla="*/ 146 h 280"/>
                <a:gd name="T30" fmla="*/ 19 w 129"/>
                <a:gd name="T31" fmla="*/ 198 h 280"/>
                <a:gd name="T32" fmla="*/ 80 w 129"/>
                <a:gd name="T33" fmla="*/ 250 h 280"/>
                <a:gd name="T34" fmla="*/ 2 w 129"/>
                <a:gd name="T35" fmla="*/ 331 h 280"/>
                <a:gd name="T36" fmla="*/ 80 w 129"/>
                <a:gd name="T37" fmla="*/ 364 h 280"/>
                <a:gd name="T38" fmla="*/ 52 w 129"/>
                <a:gd name="T39" fmla="*/ 441 h 280"/>
                <a:gd name="T40" fmla="*/ 125 w 129"/>
                <a:gd name="T41" fmla="*/ 449 h 280"/>
                <a:gd name="T42" fmla="*/ 97 w 129"/>
                <a:gd name="T43" fmla="*/ 559 h 280"/>
                <a:gd name="T44" fmla="*/ 189 w 129"/>
                <a:gd name="T45" fmla="*/ 545 h 280"/>
                <a:gd name="T46" fmla="*/ 236 w 129"/>
                <a:gd name="T47" fmla="*/ 644 h 280"/>
                <a:gd name="T48" fmla="*/ 305 w 129"/>
                <a:gd name="T49" fmla="*/ 588 h 280"/>
                <a:gd name="T50" fmla="*/ 218 w 129"/>
                <a:gd name="T51" fmla="*/ 607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8"/>
            <p:cNvSpPr>
              <a:spLocks noChangeArrowheads="1"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385 w 166"/>
                <a:gd name="T1" fmla="*/ 265 h 282"/>
                <a:gd name="T2" fmla="*/ 326 w 166"/>
                <a:gd name="T3" fmla="*/ 196 h 282"/>
                <a:gd name="T4" fmla="*/ 366 w 166"/>
                <a:gd name="T5" fmla="*/ 132 h 282"/>
                <a:gd name="T6" fmla="*/ 309 w 166"/>
                <a:gd name="T7" fmla="*/ 87 h 282"/>
                <a:gd name="T8" fmla="*/ 321 w 166"/>
                <a:gd name="T9" fmla="*/ 31 h 282"/>
                <a:gd name="T10" fmla="*/ 269 w 166"/>
                <a:gd name="T11" fmla="*/ 26 h 282"/>
                <a:gd name="T12" fmla="*/ 276 w 166"/>
                <a:gd name="T13" fmla="*/ 33 h 282"/>
                <a:gd name="T14" fmla="*/ 309 w 166"/>
                <a:gd name="T15" fmla="*/ 40 h 282"/>
                <a:gd name="T16" fmla="*/ 288 w 166"/>
                <a:gd name="T17" fmla="*/ 99 h 282"/>
                <a:gd name="T18" fmla="*/ 345 w 166"/>
                <a:gd name="T19" fmla="*/ 135 h 282"/>
                <a:gd name="T20" fmla="*/ 286 w 166"/>
                <a:gd name="T21" fmla="*/ 203 h 282"/>
                <a:gd name="T22" fmla="*/ 364 w 166"/>
                <a:gd name="T23" fmla="*/ 257 h 282"/>
                <a:gd name="T24" fmla="*/ 276 w 166"/>
                <a:gd name="T25" fmla="*/ 364 h 282"/>
                <a:gd name="T26" fmla="*/ 328 w 166"/>
                <a:gd name="T27" fmla="*/ 430 h 282"/>
                <a:gd name="T28" fmla="*/ 208 w 166"/>
                <a:gd name="T29" fmla="*/ 463 h 282"/>
                <a:gd name="T30" fmla="*/ 248 w 166"/>
                <a:gd name="T31" fmla="*/ 557 h 282"/>
                <a:gd name="T32" fmla="*/ 187 w 166"/>
                <a:gd name="T33" fmla="*/ 531 h 282"/>
                <a:gd name="T34" fmla="*/ 165 w 166"/>
                <a:gd name="T35" fmla="*/ 600 h 282"/>
                <a:gd name="T36" fmla="*/ 85 w 166"/>
                <a:gd name="T37" fmla="*/ 538 h 282"/>
                <a:gd name="T38" fmla="*/ 59 w 166"/>
                <a:gd name="T39" fmla="*/ 640 h 282"/>
                <a:gd name="T40" fmla="*/ 0 w 166"/>
                <a:gd name="T41" fmla="*/ 588 h 282"/>
                <a:gd name="T42" fmla="*/ 57 w 166"/>
                <a:gd name="T43" fmla="*/ 657 h 282"/>
                <a:gd name="T44" fmla="*/ 99 w 166"/>
                <a:gd name="T45" fmla="*/ 569 h 282"/>
                <a:gd name="T46" fmla="*/ 175 w 166"/>
                <a:gd name="T47" fmla="*/ 626 h 282"/>
                <a:gd name="T48" fmla="*/ 205 w 166"/>
                <a:gd name="T49" fmla="*/ 569 h 282"/>
                <a:gd name="T50" fmla="*/ 272 w 166"/>
                <a:gd name="T51" fmla="*/ 567 h 282"/>
                <a:gd name="T52" fmla="*/ 234 w 166"/>
                <a:gd name="T53" fmla="*/ 482 h 282"/>
                <a:gd name="T54" fmla="*/ 352 w 166"/>
                <a:gd name="T55" fmla="*/ 439 h 282"/>
                <a:gd name="T56" fmla="*/ 309 w 166"/>
                <a:gd name="T57" fmla="*/ 364 h 282"/>
                <a:gd name="T58" fmla="*/ 385 w 166"/>
                <a:gd name="T59" fmla="*/ 265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400" y="5011738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 noChangeArrowheads="1"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29 h 37"/>
                <a:gd name="T2" fmla="*/ 231 w 100"/>
                <a:gd name="T3" fmla="*/ 88 h 37"/>
                <a:gd name="T4" fmla="*/ 236 w 100"/>
                <a:gd name="T5" fmla="*/ 59 h 37"/>
                <a:gd name="T6" fmla="*/ 9 w 100"/>
                <a:gd name="T7" fmla="*/ 0 h 37"/>
                <a:gd name="T8" fmla="*/ 0 w 100"/>
                <a:gd name="T9" fmla="*/ 2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5"/>
            <p:cNvSpPr>
              <a:spLocks noChangeArrowheads="1"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501 w 399"/>
                <a:gd name="T1" fmla="*/ 910 h 390"/>
                <a:gd name="T2" fmla="*/ 870 w 399"/>
                <a:gd name="T3" fmla="*/ 468 h 390"/>
                <a:gd name="T4" fmla="*/ 147 w 399"/>
                <a:gd name="T5" fmla="*/ 277 h 390"/>
                <a:gd name="T6" fmla="*/ 501 w 399"/>
                <a:gd name="T7" fmla="*/ 910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6"/>
            <p:cNvSpPr>
              <a:spLocks noChangeArrowheads="1"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321 w 239"/>
                <a:gd name="T1" fmla="*/ 324 h 334"/>
                <a:gd name="T2" fmla="*/ 562 w 239"/>
                <a:gd name="T3" fmla="*/ 286 h 334"/>
                <a:gd name="T4" fmla="*/ 321 w 239"/>
                <a:gd name="T5" fmla="*/ 269 h 334"/>
                <a:gd name="T6" fmla="*/ 564 w 239"/>
                <a:gd name="T7" fmla="*/ 128 h 334"/>
                <a:gd name="T8" fmla="*/ 314 w 239"/>
                <a:gd name="T9" fmla="*/ 198 h 334"/>
                <a:gd name="T10" fmla="*/ 314 w 239"/>
                <a:gd name="T11" fmla="*/ 198 h 334"/>
                <a:gd name="T12" fmla="*/ 420 w 239"/>
                <a:gd name="T13" fmla="*/ 14 h 334"/>
                <a:gd name="T14" fmla="*/ 300 w 239"/>
                <a:gd name="T15" fmla="*/ 146 h 334"/>
                <a:gd name="T16" fmla="*/ 217 w 239"/>
                <a:gd name="T17" fmla="*/ 0 h 334"/>
                <a:gd name="T18" fmla="*/ 281 w 239"/>
                <a:gd name="T19" fmla="*/ 201 h 334"/>
                <a:gd name="T20" fmla="*/ 281 w 239"/>
                <a:gd name="T21" fmla="*/ 210 h 334"/>
                <a:gd name="T22" fmla="*/ 50 w 239"/>
                <a:gd name="T23" fmla="*/ 66 h 334"/>
                <a:gd name="T24" fmla="*/ 255 w 239"/>
                <a:gd name="T25" fmla="*/ 276 h 334"/>
                <a:gd name="T26" fmla="*/ 0 w 239"/>
                <a:gd name="T27" fmla="*/ 239 h 334"/>
                <a:gd name="T28" fmla="*/ 260 w 239"/>
                <a:gd name="T29" fmla="*/ 333 h 334"/>
                <a:gd name="T30" fmla="*/ 250 w 239"/>
                <a:gd name="T31" fmla="*/ 789 h 334"/>
                <a:gd name="T32" fmla="*/ 307 w 239"/>
                <a:gd name="T33" fmla="*/ 789 h 334"/>
                <a:gd name="T34" fmla="*/ 321 w 239"/>
                <a:gd name="T35" fmla="*/ 324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7"/>
            <p:cNvSpPr>
              <a:spLocks noChangeArrowheads="1"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463 w 251"/>
                <a:gd name="T1" fmla="*/ 183 h 81"/>
                <a:gd name="T2" fmla="*/ 593 w 251"/>
                <a:gd name="T3" fmla="*/ 119 h 81"/>
                <a:gd name="T4" fmla="*/ 480 w 251"/>
                <a:gd name="T5" fmla="*/ 152 h 81"/>
                <a:gd name="T6" fmla="*/ 397 w 251"/>
                <a:gd name="T7" fmla="*/ 5 h 81"/>
                <a:gd name="T8" fmla="*/ 321 w 251"/>
                <a:gd name="T9" fmla="*/ 76 h 81"/>
                <a:gd name="T10" fmla="*/ 262 w 251"/>
                <a:gd name="T11" fmla="*/ 9 h 81"/>
                <a:gd name="T12" fmla="*/ 187 w 251"/>
                <a:gd name="T13" fmla="*/ 142 h 81"/>
                <a:gd name="T14" fmla="*/ 45 w 251"/>
                <a:gd name="T15" fmla="*/ 73 h 81"/>
                <a:gd name="T16" fmla="*/ 52 w 251"/>
                <a:gd name="T17" fmla="*/ 187 h 81"/>
                <a:gd name="T18" fmla="*/ 80 w 251"/>
                <a:gd name="T19" fmla="*/ 81 h 81"/>
                <a:gd name="T20" fmla="*/ 196 w 251"/>
                <a:gd name="T21" fmla="*/ 178 h 81"/>
                <a:gd name="T22" fmla="*/ 250 w 251"/>
                <a:gd name="T23" fmla="*/ 40 h 81"/>
                <a:gd name="T24" fmla="*/ 326 w 251"/>
                <a:gd name="T25" fmla="*/ 109 h 81"/>
                <a:gd name="T26" fmla="*/ 404 w 251"/>
                <a:gd name="T27" fmla="*/ 26 h 81"/>
                <a:gd name="T28" fmla="*/ 463 w 251"/>
                <a:gd name="T29" fmla="*/ 183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 noChangeArrowheads="1"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224 w 130"/>
                <a:gd name="T1" fmla="*/ 250 h 280"/>
                <a:gd name="T2" fmla="*/ 288 w 130"/>
                <a:gd name="T3" fmla="*/ 198 h 280"/>
                <a:gd name="T4" fmla="*/ 222 w 130"/>
                <a:gd name="T5" fmla="*/ 146 h 280"/>
                <a:gd name="T6" fmla="*/ 253 w 130"/>
                <a:gd name="T7" fmla="*/ 59 h 280"/>
                <a:gd name="T8" fmla="*/ 132 w 130"/>
                <a:gd name="T9" fmla="*/ 19 h 280"/>
                <a:gd name="T10" fmla="*/ 191 w 130"/>
                <a:gd name="T11" fmla="*/ 35 h 280"/>
                <a:gd name="T12" fmla="*/ 239 w 130"/>
                <a:gd name="T13" fmla="*/ 83 h 280"/>
                <a:gd name="T14" fmla="*/ 196 w 130"/>
                <a:gd name="T15" fmla="*/ 151 h 280"/>
                <a:gd name="T16" fmla="*/ 267 w 130"/>
                <a:gd name="T17" fmla="*/ 194 h 280"/>
                <a:gd name="T18" fmla="*/ 189 w 130"/>
                <a:gd name="T19" fmla="*/ 246 h 280"/>
                <a:gd name="T20" fmla="*/ 281 w 130"/>
                <a:gd name="T21" fmla="*/ 314 h 280"/>
                <a:gd name="T22" fmla="*/ 198 w 130"/>
                <a:gd name="T23" fmla="*/ 345 h 280"/>
                <a:gd name="T24" fmla="*/ 234 w 130"/>
                <a:gd name="T25" fmla="*/ 434 h 280"/>
                <a:gd name="T26" fmla="*/ 154 w 130"/>
                <a:gd name="T27" fmla="*/ 439 h 280"/>
                <a:gd name="T28" fmla="*/ 187 w 130"/>
                <a:gd name="T29" fmla="*/ 552 h 280"/>
                <a:gd name="T30" fmla="*/ 97 w 130"/>
                <a:gd name="T31" fmla="*/ 519 h 280"/>
                <a:gd name="T32" fmla="*/ 87 w 130"/>
                <a:gd name="T33" fmla="*/ 607 h 280"/>
                <a:gd name="T34" fmla="*/ 0 w 130"/>
                <a:gd name="T35" fmla="*/ 588 h 280"/>
                <a:gd name="T36" fmla="*/ 68 w 130"/>
                <a:gd name="T37" fmla="*/ 644 h 280"/>
                <a:gd name="T38" fmla="*/ 116 w 130"/>
                <a:gd name="T39" fmla="*/ 545 h 280"/>
                <a:gd name="T40" fmla="*/ 210 w 130"/>
                <a:gd name="T41" fmla="*/ 559 h 280"/>
                <a:gd name="T42" fmla="*/ 179 w 130"/>
                <a:gd name="T43" fmla="*/ 449 h 280"/>
                <a:gd name="T44" fmla="*/ 253 w 130"/>
                <a:gd name="T45" fmla="*/ 441 h 280"/>
                <a:gd name="T46" fmla="*/ 224 w 130"/>
                <a:gd name="T47" fmla="*/ 364 h 280"/>
                <a:gd name="T48" fmla="*/ 302 w 130"/>
                <a:gd name="T49" fmla="*/ 331 h 280"/>
                <a:gd name="T50" fmla="*/ 224 w 130"/>
                <a:gd name="T51" fmla="*/ 25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9"/>
            <p:cNvSpPr>
              <a:spLocks noChangeArrowheads="1"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332 w 165"/>
                <a:gd name="T1" fmla="*/ 640 h 282"/>
                <a:gd name="T2" fmla="*/ 306 w 165"/>
                <a:gd name="T3" fmla="*/ 538 h 282"/>
                <a:gd name="T4" fmla="*/ 226 w 165"/>
                <a:gd name="T5" fmla="*/ 600 h 282"/>
                <a:gd name="T6" fmla="*/ 205 w 165"/>
                <a:gd name="T7" fmla="*/ 531 h 282"/>
                <a:gd name="T8" fmla="*/ 141 w 165"/>
                <a:gd name="T9" fmla="*/ 557 h 282"/>
                <a:gd name="T10" fmla="*/ 186 w 165"/>
                <a:gd name="T11" fmla="*/ 463 h 282"/>
                <a:gd name="T12" fmla="*/ 64 w 165"/>
                <a:gd name="T13" fmla="*/ 430 h 282"/>
                <a:gd name="T14" fmla="*/ 116 w 165"/>
                <a:gd name="T15" fmla="*/ 364 h 282"/>
                <a:gd name="T16" fmla="*/ 28 w 165"/>
                <a:gd name="T17" fmla="*/ 257 h 282"/>
                <a:gd name="T18" fmla="*/ 106 w 165"/>
                <a:gd name="T19" fmla="*/ 203 h 282"/>
                <a:gd name="T20" fmla="*/ 45 w 165"/>
                <a:gd name="T21" fmla="*/ 135 h 282"/>
                <a:gd name="T22" fmla="*/ 104 w 165"/>
                <a:gd name="T23" fmla="*/ 99 h 282"/>
                <a:gd name="T24" fmla="*/ 83 w 165"/>
                <a:gd name="T25" fmla="*/ 40 h 282"/>
                <a:gd name="T26" fmla="*/ 116 w 165"/>
                <a:gd name="T27" fmla="*/ 33 h 282"/>
                <a:gd name="T28" fmla="*/ 120 w 165"/>
                <a:gd name="T29" fmla="*/ 26 h 282"/>
                <a:gd name="T30" fmla="*/ 68 w 165"/>
                <a:gd name="T31" fmla="*/ 31 h 282"/>
                <a:gd name="T32" fmla="*/ 83 w 165"/>
                <a:gd name="T33" fmla="*/ 87 h 282"/>
                <a:gd name="T34" fmla="*/ 26 w 165"/>
                <a:gd name="T35" fmla="*/ 132 h 282"/>
                <a:gd name="T36" fmla="*/ 64 w 165"/>
                <a:gd name="T37" fmla="*/ 196 h 282"/>
                <a:gd name="T38" fmla="*/ 7 w 165"/>
                <a:gd name="T39" fmla="*/ 265 h 282"/>
                <a:gd name="T40" fmla="*/ 83 w 165"/>
                <a:gd name="T41" fmla="*/ 364 h 282"/>
                <a:gd name="T42" fmla="*/ 40 w 165"/>
                <a:gd name="T43" fmla="*/ 439 h 282"/>
                <a:gd name="T44" fmla="*/ 158 w 165"/>
                <a:gd name="T45" fmla="*/ 482 h 282"/>
                <a:gd name="T46" fmla="*/ 118 w 165"/>
                <a:gd name="T47" fmla="*/ 567 h 282"/>
                <a:gd name="T48" fmla="*/ 186 w 165"/>
                <a:gd name="T49" fmla="*/ 569 h 282"/>
                <a:gd name="T50" fmla="*/ 217 w 165"/>
                <a:gd name="T51" fmla="*/ 626 h 282"/>
                <a:gd name="T52" fmla="*/ 292 w 165"/>
                <a:gd name="T53" fmla="*/ 569 h 282"/>
                <a:gd name="T54" fmla="*/ 335 w 165"/>
                <a:gd name="T55" fmla="*/ 657 h 282"/>
                <a:gd name="T56" fmla="*/ 389 w 165"/>
                <a:gd name="T57" fmla="*/ 588 h 282"/>
                <a:gd name="T58" fmla="*/ 332 w 165"/>
                <a:gd name="T59" fmla="*/ 640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159"/>
          <p:cNvGrpSpPr/>
          <p:nvPr/>
        </p:nvGrpSpPr>
        <p:grpSpPr bwMode="auto">
          <a:xfrm>
            <a:off x="-22225" y="4349750"/>
            <a:ext cx="1697038" cy="2519363"/>
            <a:chOff x="-3496" y="4350236"/>
            <a:chExt cx="1696783" cy="2518186"/>
          </a:xfrm>
        </p:grpSpPr>
        <p:sp>
          <p:nvSpPr>
            <p:cNvPr id="95" name="Freeform 34"/>
            <p:cNvSpPr>
              <a:spLocks noChangeArrowheads="1"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>
                <a:gd name="T0" fmla="*/ 734626 w 1615212"/>
                <a:gd name="T1" fmla="*/ 2038 h 1820141"/>
                <a:gd name="T2" fmla="*/ 1589496 w 1615212"/>
                <a:gd name="T3" fmla="*/ 780177 h 1820141"/>
                <a:gd name="T4" fmla="*/ 724226 w 1615212"/>
                <a:gd name="T5" fmla="*/ 1817696 h 1820141"/>
                <a:gd name="T6" fmla="*/ 0 w 1615212"/>
                <a:gd name="T7" fmla="*/ 1572499 h 1820141"/>
                <a:gd name="T8" fmla="*/ 0 w 1615212"/>
                <a:gd name="T9" fmla="*/ 211270 h 1820141"/>
                <a:gd name="T10" fmla="*/ 734626 w 1615212"/>
                <a:gd name="T11" fmla="*/ 2038 h 1820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5"/>
            <p:cNvSpPr>
              <a:spLocks noChangeArrowheads="1"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759221 w 238"/>
                <a:gd name="T1" fmla="*/ 759520 h 334"/>
                <a:gd name="T2" fmla="*/ 1318938 w 238"/>
                <a:gd name="T3" fmla="*/ 670817 h 334"/>
                <a:gd name="T4" fmla="*/ 748137 w 238"/>
                <a:gd name="T5" fmla="*/ 632009 h 334"/>
                <a:gd name="T6" fmla="*/ 1318938 w 238"/>
                <a:gd name="T7" fmla="*/ 299373 h 334"/>
                <a:gd name="T8" fmla="*/ 725970 w 238"/>
                <a:gd name="T9" fmla="*/ 465691 h 334"/>
                <a:gd name="T10" fmla="*/ 725970 w 238"/>
                <a:gd name="T11" fmla="*/ 465691 h 334"/>
                <a:gd name="T12" fmla="*/ 986433 w 238"/>
                <a:gd name="T13" fmla="*/ 33264 h 334"/>
                <a:gd name="T14" fmla="*/ 698261 w 238"/>
                <a:gd name="T15" fmla="*/ 343724 h 334"/>
                <a:gd name="T16" fmla="*/ 509842 w 238"/>
                <a:gd name="T17" fmla="*/ 0 h 334"/>
                <a:gd name="T18" fmla="*/ 653927 w 238"/>
                <a:gd name="T19" fmla="*/ 471235 h 334"/>
                <a:gd name="T20" fmla="*/ 659469 w 238"/>
                <a:gd name="T21" fmla="*/ 493411 h 334"/>
                <a:gd name="T22" fmla="*/ 121919 w 238"/>
                <a:gd name="T23" fmla="*/ 155230 h 334"/>
                <a:gd name="T24" fmla="*/ 604051 w 238"/>
                <a:gd name="T25" fmla="*/ 648641 h 334"/>
                <a:gd name="T26" fmla="*/ 0 w 238"/>
                <a:gd name="T27" fmla="*/ 559938 h 334"/>
                <a:gd name="T28" fmla="*/ 615135 w 238"/>
                <a:gd name="T29" fmla="*/ 781696 h 334"/>
                <a:gd name="T30" fmla="*/ 592968 w 238"/>
                <a:gd name="T31" fmla="*/ 1851676 h 334"/>
                <a:gd name="T32" fmla="*/ 725970 w 238"/>
                <a:gd name="T33" fmla="*/ 1851676 h 334"/>
                <a:gd name="T34" fmla="*/ 759221 w 238"/>
                <a:gd name="T35" fmla="*/ 759520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6"/>
            <p:cNvSpPr>
              <a:spLocks noChangeArrowheads="1"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815927 w 252"/>
                <a:gd name="T1" fmla="*/ 94570 h 81"/>
                <a:gd name="T2" fmla="*/ 938039 w 252"/>
                <a:gd name="T3" fmla="*/ 417220 h 81"/>
                <a:gd name="T4" fmla="*/ 1204464 w 252"/>
                <a:gd name="T5" fmla="*/ 189140 h 81"/>
                <a:gd name="T6" fmla="*/ 1276620 w 252"/>
                <a:gd name="T7" fmla="*/ 439472 h 81"/>
                <a:gd name="T8" fmla="*/ 1293272 w 252"/>
                <a:gd name="T9" fmla="*/ 172451 h 81"/>
                <a:gd name="T10" fmla="*/ 954690 w 252"/>
                <a:gd name="T11" fmla="*/ 333776 h 81"/>
                <a:gd name="T12" fmla="*/ 782624 w 252"/>
                <a:gd name="T13" fmla="*/ 22252 h 81"/>
                <a:gd name="T14" fmla="*/ 638310 w 252"/>
                <a:gd name="T15" fmla="*/ 178014 h 81"/>
                <a:gd name="T16" fmla="*/ 471795 w 252"/>
                <a:gd name="T17" fmla="*/ 11126 h 81"/>
                <a:gd name="T18" fmla="*/ 271976 w 252"/>
                <a:gd name="T19" fmla="*/ 356028 h 81"/>
                <a:gd name="T20" fmla="*/ 0 w 252"/>
                <a:gd name="T21" fmla="*/ 278147 h 81"/>
                <a:gd name="T22" fmla="*/ 310829 w 252"/>
                <a:gd name="T23" fmla="*/ 428346 h 81"/>
                <a:gd name="T24" fmla="*/ 455143 w 252"/>
                <a:gd name="T25" fmla="*/ 61192 h 81"/>
                <a:gd name="T26" fmla="*/ 632760 w 252"/>
                <a:gd name="T27" fmla="*/ 255895 h 81"/>
                <a:gd name="T28" fmla="*/ 815927 w 252"/>
                <a:gd name="T29" fmla="*/ 94570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8"/>
            <p:cNvSpPr>
              <a:spLocks noChangeArrowheads="1"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903345 w 166"/>
                <a:gd name="T1" fmla="*/ 620771 h 282"/>
                <a:gd name="T2" fmla="*/ 764795 w 166"/>
                <a:gd name="T3" fmla="*/ 460035 h 282"/>
                <a:gd name="T4" fmla="*/ 859009 w 166"/>
                <a:gd name="T5" fmla="*/ 310385 h 282"/>
                <a:gd name="T6" fmla="*/ 726001 w 166"/>
                <a:gd name="T7" fmla="*/ 205076 h 282"/>
                <a:gd name="T8" fmla="*/ 753711 w 166"/>
                <a:gd name="T9" fmla="*/ 72054 h 282"/>
                <a:gd name="T10" fmla="*/ 631787 w 166"/>
                <a:gd name="T11" fmla="*/ 60969 h 282"/>
                <a:gd name="T12" fmla="*/ 648413 w 166"/>
                <a:gd name="T13" fmla="*/ 77596 h 282"/>
                <a:gd name="T14" fmla="*/ 726001 w 166"/>
                <a:gd name="T15" fmla="*/ 94224 h 282"/>
                <a:gd name="T16" fmla="*/ 676123 w 166"/>
                <a:gd name="T17" fmla="*/ 232789 h 282"/>
                <a:gd name="T18" fmla="*/ 809131 w 166"/>
                <a:gd name="T19" fmla="*/ 315928 h 282"/>
                <a:gd name="T20" fmla="*/ 670581 w 166"/>
                <a:gd name="T21" fmla="*/ 476663 h 282"/>
                <a:gd name="T22" fmla="*/ 853467 w 166"/>
                <a:gd name="T23" fmla="*/ 604143 h 282"/>
                <a:gd name="T24" fmla="*/ 648413 w 166"/>
                <a:gd name="T25" fmla="*/ 853560 h 282"/>
                <a:gd name="T26" fmla="*/ 770337 w 166"/>
                <a:gd name="T27" fmla="*/ 1008752 h 282"/>
                <a:gd name="T28" fmla="*/ 487695 w 166"/>
                <a:gd name="T29" fmla="*/ 1086349 h 282"/>
                <a:gd name="T30" fmla="*/ 581909 w 166"/>
                <a:gd name="T31" fmla="*/ 1308053 h 282"/>
                <a:gd name="T32" fmla="*/ 437818 w 166"/>
                <a:gd name="T33" fmla="*/ 1247084 h 282"/>
                <a:gd name="T34" fmla="*/ 387940 w 166"/>
                <a:gd name="T35" fmla="*/ 1407819 h 282"/>
                <a:gd name="T36" fmla="*/ 199512 w 166"/>
                <a:gd name="T37" fmla="*/ 1263712 h 282"/>
                <a:gd name="T38" fmla="*/ 138550 w 166"/>
                <a:gd name="T39" fmla="*/ 1502043 h 282"/>
                <a:gd name="T40" fmla="*/ 0 w 166"/>
                <a:gd name="T41" fmla="*/ 1380106 h 282"/>
                <a:gd name="T42" fmla="*/ 133008 w 166"/>
                <a:gd name="T43" fmla="*/ 1540842 h 282"/>
                <a:gd name="T44" fmla="*/ 232764 w 166"/>
                <a:gd name="T45" fmla="*/ 1335766 h 282"/>
                <a:gd name="T46" fmla="*/ 410108 w 166"/>
                <a:gd name="T47" fmla="*/ 1468788 h 282"/>
                <a:gd name="T48" fmla="*/ 482153 w 166"/>
                <a:gd name="T49" fmla="*/ 1335766 h 282"/>
                <a:gd name="T50" fmla="*/ 637329 w 166"/>
                <a:gd name="T51" fmla="*/ 1330223 h 282"/>
                <a:gd name="T52" fmla="*/ 548657 w 166"/>
                <a:gd name="T53" fmla="*/ 1130690 h 282"/>
                <a:gd name="T54" fmla="*/ 825757 w 166"/>
                <a:gd name="T55" fmla="*/ 1030923 h 282"/>
                <a:gd name="T56" fmla="*/ 726001 w 166"/>
                <a:gd name="T57" fmla="*/ 853560 h 282"/>
                <a:gd name="T58" fmla="*/ 903345 w 166"/>
                <a:gd name="T59" fmla="*/ 620771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475" y="4572000"/>
            <a:ext cx="1851025" cy="2297113"/>
            <a:chOff x="3367" y="1523"/>
            <a:chExt cx="943" cy="1170"/>
          </a:xfrm>
        </p:grpSpPr>
        <p:sp>
          <p:nvSpPr>
            <p:cNvPr id="100" name="Freeform 44"/>
            <p:cNvSpPr>
              <a:spLocks noChangeArrowheads="1"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29 h 37"/>
                <a:gd name="T2" fmla="*/ 231 w 100"/>
                <a:gd name="T3" fmla="*/ 88 h 37"/>
                <a:gd name="T4" fmla="*/ 236 w 100"/>
                <a:gd name="T5" fmla="*/ 59 h 37"/>
                <a:gd name="T6" fmla="*/ 9 w 100"/>
                <a:gd name="T7" fmla="*/ 0 h 37"/>
                <a:gd name="T8" fmla="*/ 0 w 100"/>
                <a:gd name="T9" fmla="*/ 2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501 w 399"/>
                <a:gd name="T1" fmla="*/ 910 h 390"/>
                <a:gd name="T2" fmla="*/ 870 w 399"/>
                <a:gd name="T3" fmla="*/ 468 h 390"/>
                <a:gd name="T4" fmla="*/ 147 w 399"/>
                <a:gd name="T5" fmla="*/ 277 h 390"/>
                <a:gd name="T6" fmla="*/ 501 w 399"/>
                <a:gd name="T7" fmla="*/ 910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6"/>
            <p:cNvSpPr>
              <a:spLocks noChangeArrowheads="1"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321 w 239"/>
                <a:gd name="T1" fmla="*/ 324 h 334"/>
                <a:gd name="T2" fmla="*/ 562 w 239"/>
                <a:gd name="T3" fmla="*/ 286 h 334"/>
                <a:gd name="T4" fmla="*/ 321 w 239"/>
                <a:gd name="T5" fmla="*/ 269 h 334"/>
                <a:gd name="T6" fmla="*/ 564 w 239"/>
                <a:gd name="T7" fmla="*/ 128 h 334"/>
                <a:gd name="T8" fmla="*/ 314 w 239"/>
                <a:gd name="T9" fmla="*/ 198 h 334"/>
                <a:gd name="T10" fmla="*/ 314 w 239"/>
                <a:gd name="T11" fmla="*/ 198 h 334"/>
                <a:gd name="T12" fmla="*/ 420 w 239"/>
                <a:gd name="T13" fmla="*/ 14 h 334"/>
                <a:gd name="T14" fmla="*/ 300 w 239"/>
                <a:gd name="T15" fmla="*/ 146 h 334"/>
                <a:gd name="T16" fmla="*/ 217 w 239"/>
                <a:gd name="T17" fmla="*/ 0 h 334"/>
                <a:gd name="T18" fmla="*/ 281 w 239"/>
                <a:gd name="T19" fmla="*/ 201 h 334"/>
                <a:gd name="T20" fmla="*/ 281 w 239"/>
                <a:gd name="T21" fmla="*/ 210 h 334"/>
                <a:gd name="T22" fmla="*/ 50 w 239"/>
                <a:gd name="T23" fmla="*/ 66 h 334"/>
                <a:gd name="T24" fmla="*/ 255 w 239"/>
                <a:gd name="T25" fmla="*/ 276 h 334"/>
                <a:gd name="T26" fmla="*/ 0 w 239"/>
                <a:gd name="T27" fmla="*/ 239 h 334"/>
                <a:gd name="T28" fmla="*/ 260 w 239"/>
                <a:gd name="T29" fmla="*/ 333 h 334"/>
                <a:gd name="T30" fmla="*/ 250 w 239"/>
                <a:gd name="T31" fmla="*/ 789 h 334"/>
                <a:gd name="T32" fmla="*/ 307 w 239"/>
                <a:gd name="T33" fmla="*/ 789 h 334"/>
                <a:gd name="T34" fmla="*/ 321 w 239"/>
                <a:gd name="T35" fmla="*/ 324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7"/>
            <p:cNvSpPr>
              <a:spLocks noChangeArrowheads="1"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463 w 251"/>
                <a:gd name="T1" fmla="*/ 183 h 81"/>
                <a:gd name="T2" fmla="*/ 593 w 251"/>
                <a:gd name="T3" fmla="*/ 119 h 81"/>
                <a:gd name="T4" fmla="*/ 480 w 251"/>
                <a:gd name="T5" fmla="*/ 152 h 81"/>
                <a:gd name="T6" fmla="*/ 397 w 251"/>
                <a:gd name="T7" fmla="*/ 5 h 81"/>
                <a:gd name="T8" fmla="*/ 321 w 251"/>
                <a:gd name="T9" fmla="*/ 76 h 81"/>
                <a:gd name="T10" fmla="*/ 262 w 251"/>
                <a:gd name="T11" fmla="*/ 9 h 81"/>
                <a:gd name="T12" fmla="*/ 187 w 251"/>
                <a:gd name="T13" fmla="*/ 142 h 81"/>
                <a:gd name="T14" fmla="*/ 45 w 251"/>
                <a:gd name="T15" fmla="*/ 73 h 81"/>
                <a:gd name="T16" fmla="*/ 52 w 251"/>
                <a:gd name="T17" fmla="*/ 187 h 81"/>
                <a:gd name="T18" fmla="*/ 80 w 251"/>
                <a:gd name="T19" fmla="*/ 81 h 81"/>
                <a:gd name="T20" fmla="*/ 196 w 251"/>
                <a:gd name="T21" fmla="*/ 178 h 81"/>
                <a:gd name="T22" fmla="*/ 250 w 251"/>
                <a:gd name="T23" fmla="*/ 40 h 81"/>
                <a:gd name="T24" fmla="*/ 326 w 251"/>
                <a:gd name="T25" fmla="*/ 109 h 81"/>
                <a:gd name="T26" fmla="*/ 404 w 251"/>
                <a:gd name="T27" fmla="*/ 26 h 81"/>
                <a:gd name="T28" fmla="*/ 463 w 251"/>
                <a:gd name="T29" fmla="*/ 183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8"/>
            <p:cNvSpPr>
              <a:spLocks noChangeArrowheads="1"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224 w 130"/>
                <a:gd name="T1" fmla="*/ 250 h 280"/>
                <a:gd name="T2" fmla="*/ 288 w 130"/>
                <a:gd name="T3" fmla="*/ 198 h 280"/>
                <a:gd name="T4" fmla="*/ 222 w 130"/>
                <a:gd name="T5" fmla="*/ 146 h 280"/>
                <a:gd name="T6" fmla="*/ 253 w 130"/>
                <a:gd name="T7" fmla="*/ 59 h 280"/>
                <a:gd name="T8" fmla="*/ 132 w 130"/>
                <a:gd name="T9" fmla="*/ 19 h 280"/>
                <a:gd name="T10" fmla="*/ 191 w 130"/>
                <a:gd name="T11" fmla="*/ 35 h 280"/>
                <a:gd name="T12" fmla="*/ 239 w 130"/>
                <a:gd name="T13" fmla="*/ 83 h 280"/>
                <a:gd name="T14" fmla="*/ 196 w 130"/>
                <a:gd name="T15" fmla="*/ 151 h 280"/>
                <a:gd name="T16" fmla="*/ 267 w 130"/>
                <a:gd name="T17" fmla="*/ 194 h 280"/>
                <a:gd name="T18" fmla="*/ 189 w 130"/>
                <a:gd name="T19" fmla="*/ 246 h 280"/>
                <a:gd name="T20" fmla="*/ 281 w 130"/>
                <a:gd name="T21" fmla="*/ 314 h 280"/>
                <a:gd name="T22" fmla="*/ 198 w 130"/>
                <a:gd name="T23" fmla="*/ 345 h 280"/>
                <a:gd name="T24" fmla="*/ 234 w 130"/>
                <a:gd name="T25" fmla="*/ 434 h 280"/>
                <a:gd name="T26" fmla="*/ 154 w 130"/>
                <a:gd name="T27" fmla="*/ 439 h 280"/>
                <a:gd name="T28" fmla="*/ 187 w 130"/>
                <a:gd name="T29" fmla="*/ 552 h 280"/>
                <a:gd name="T30" fmla="*/ 97 w 130"/>
                <a:gd name="T31" fmla="*/ 519 h 280"/>
                <a:gd name="T32" fmla="*/ 87 w 130"/>
                <a:gd name="T33" fmla="*/ 607 h 280"/>
                <a:gd name="T34" fmla="*/ 0 w 130"/>
                <a:gd name="T35" fmla="*/ 588 h 280"/>
                <a:gd name="T36" fmla="*/ 68 w 130"/>
                <a:gd name="T37" fmla="*/ 644 h 280"/>
                <a:gd name="T38" fmla="*/ 116 w 130"/>
                <a:gd name="T39" fmla="*/ 545 h 280"/>
                <a:gd name="T40" fmla="*/ 210 w 130"/>
                <a:gd name="T41" fmla="*/ 559 h 280"/>
                <a:gd name="T42" fmla="*/ 179 w 130"/>
                <a:gd name="T43" fmla="*/ 449 h 280"/>
                <a:gd name="T44" fmla="*/ 253 w 130"/>
                <a:gd name="T45" fmla="*/ 441 h 280"/>
                <a:gd name="T46" fmla="*/ 224 w 130"/>
                <a:gd name="T47" fmla="*/ 364 h 280"/>
                <a:gd name="T48" fmla="*/ 302 w 130"/>
                <a:gd name="T49" fmla="*/ 331 h 280"/>
                <a:gd name="T50" fmla="*/ 224 w 130"/>
                <a:gd name="T51" fmla="*/ 25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9"/>
            <p:cNvSpPr>
              <a:spLocks noChangeArrowheads="1"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332 w 165"/>
                <a:gd name="T1" fmla="*/ 640 h 282"/>
                <a:gd name="T2" fmla="*/ 306 w 165"/>
                <a:gd name="T3" fmla="*/ 538 h 282"/>
                <a:gd name="T4" fmla="*/ 226 w 165"/>
                <a:gd name="T5" fmla="*/ 600 h 282"/>
                <a:gd name="T6" fmla="*/ 205 w 165"/>
                <a:gd name="T7" fmla="*/ 531 h 282"/>
                <a:gd name="T8" fmla="*/ 141 w 165"/>
                <a:gd name="T9" fmla="*/ 557 h 282"/>
                <a:gd name="T10" fmla="*/ 186 w 165"/>
                <a:gd name="T11" fmla="*/ 463 h 282"/>
                <a:gd name="T12" fmla="*/ 64 w 165"/>
                <a:gd name="T13" fmla="*/ 430 h 282"/>
                <a:gd name="T14" fmla="*/ 116 w 165"/>
                <a:gd name="T15" fmla="*/ 364 h 282"/>
                <a:gd name="T16" fmla="*/ 28 w 165"/>
                <a:gd name="T17" fmla="*/ 257 h 282"/>
                <a:gd name="T18" fmla="*/ 106 w 165"/>
                <a:gd name="T19" fmla="*/ 203 h 282"/>
                <a:gd name="T20" fmla="*/ 45 w 165"/>
                <a:gd name="T21" fmla="*/ 135 h 282"/>
                <a:gd name="T22" fmla="*/ 104 w 165"/>
                <a:gd name="T23" fmla="*/ 99 h 282"/>
                <a:gd name="T24" fmla="*/ 83 w 165"/>
                <a:gd name="T25" fmla="*/ 40 h 282"/>
                <a:gd name="T26" fmla="*/ 116 w 165"/>
                <a:gd name="T27" fmla="*/ 33 h 282"/>
                <a:gd name="T28" fmla="*/ 120 w 165"/>
                <a:gd name="T29" fmla="*/ 26 h 282"/>
                <a:gd name="T30" fmla="*/ 68 w 165"/>
                <a:gd name="T31" fmla="*/ 31 h 282"/>
                <a:gd name="T32" fmla="*/ 83 w 165"/>
                <a:gd name="T33" fmla="*/ 87 h 282"/>
                <a:gd name="T34" fmla="*/ 26 w 165"/>
                <a:gd name="T35" fmla="*/ 132 h 282"/>
                <a:gd name="T36" fmla="*/ 64 w 165"/>
                <a:gd name="T37" fmla="*/ 196 h 282"/>
                <a:gd name="T38" fmla="*/ 7 w 165"/>
                <a:gd name="T39" fmla="*/ 265 h 282"/>
                <a:gd name="T40" fmla="*/ 83 w 165"/>
                <a:gd name="T41" fmla="*/ 364 h 282"/>
                <a:gd name="T42" fmla="*/ 40 w 165"/>
                <a:gd name="T43" fmla="*/ 439 h 282"/>
                <a:gd name="T44" fmla="*/ 158 w 165"/>
                <a:gd name="T45" fmla="*/ 482 h 282"/>
                <a:gd name="T46" fmla="*/ 118 w 165"/>
                <a:gd name="T47" fmla="*/ 567 h 282"/>
                <a:gd name="T48" fmla="*/ 186 w 165"/>
                <a:gd name="T49" fmla="*/ 569 h 282"/>
                <a:gd name="T50" fmla="*/ 217 w 165"/>
                <a:gd name="T51" fmla="*/ 626 h 282"/>
                <a:gd name="T52" fmla="*/ 292 w 165"/>
                <a:gd name="T53" fmla="*/ 569 h 282"/>
                <a:gd name="T54" fmla="*/ 335 w 165"/>
                <a:gd name="T55" fmla="*/ 657 h 282"/>
                <a:gd name="T56" fmla="*/ 389 w 165"/>
                <a:gd name="T57" fmla="*/ 588 h 282"/>
                <a:gd name="T58" fmla="*/ 332 w 165"/>
                <a:gd name="T59" fmla="*/ 640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71"/>
          <p:cNvGrpSpPr/>
          <p:nvPr/>
        </p:nvGrpSpPr>
        <p:grpSpPr bwMode="auto">
          <a:xfrm rot="1576354">
            <a:off x="11125200" y="2895600"/>
            <a:ext cx="1030288" cy="1169988"/>
            <a:chOff x="11036616" y="1071278"/>
            <a:chExt cx="1030189" cy="1170315"/>
          </a:xfrm>
        </p:grpSpPr>
        <p:sp>
          <p:nvSpPr>
            <p:cNvPr id="107" name="Freeform 28"/>
            <p:cNvSpPr>
              <a:spLocks noChangeArrowheads="1"/>
            </p:cNvSpPr>
            <p:nvPr/>
          </p:nvSpPr>
          <p:spPr bwMode="auto">
            <a:xfrm rot="-1200454">
              <a:off x="11036616" y="1071278"/>
              <a:ext cx="1030189" cy="1092089"/>
            </a:xfrm>
            <a:custGeom>
              <a:avLst/>
              <a:gdLst>
                <a:gd name="T0" fmla="*/ 449271 w 493"/>
                <a:gd name="T1" fmla="*/ 973066 h 523"/>
                <a:gd name="T2" fmla="*/ 62689 w 493"/>
                <a:gd name="T3" fmla="*/ 689081 h 523"/>
                <a:gd name="T4" fmla="*/ 238218 w 493"/>
                <a:gd name="T5" fmla="*/ 770518 h 523"/>
                <a:gd name="T6" fmla="*/ 121199 w 493"/>
                <a:gd name="T7" fmla="*/ 231782 h 523"/>
                <a:gd name="T8" fmla="*/ 374044 w 493"/>
                <a:gd name="T9" fmla="*/ 494885 h 523"/>
                <a:gd name="T10" fmla="*/ 697937 w 493"/>
                <a:gd name="T11" fmla="*/ 0 h 523"/>
                <a:gd name="T12" fmla="*/ 672862 w 493"/>
                <a:gd name="T13" fmla="*/ 557529 h 523"/>
                <a:gd name="T14" fmla="*/ 1030189 w 493"/>
                <a:gd name="T15" fmla="*/ 390479 h 523"/>
                <a:gd name="T16" fmla="*/ 833764 w 493"/>
                <a:gd name="T17" fmla="*/ 772606 h 523"/>
                <a:gd name="T18" fmla="*/ 973769 w 493"/>
                <a:gd name="T19" fmla="*/ 741284 h 523"/>
                <a:gd name="T20" fmla="*/ 449271 w 493"/>
                <a:gd name="T21" fmla="*/ 973066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9"/>
            <p:cNvSpPr>
              <a:spLocks noChangeArrowheads="1"/>
            </p:cNvSpPr>
            <p:nvPr/>
          </p:nvSpPr>
          <p:spPr bwMode="auto">
            <a:xfrm rot="-1200454">
              <a:off x="11111902" y="1136486"/>
              <a:ext cx="872786" cy="886051"/>
            </a:xfrm>
            <a:custGeom>
              <a:avLst/>
              <a:gdLst>
                <a:gd name="T0" fmla="*/ 465625 w 418"/>
                <a:gd name="T1" fmla="*/ 881872 h 424"/>
                <a:gd name="T2" fmla="*/ 803882 w 418"/>
                <a:gd name="T3" fmla="*/ 748128 h 424"/>
                <a:gd name="T4" fmla="*/ 634753 w 418"/>
                <a:gd name="T5" fmla="*/ 752307 h 424"/>
                <a:gd name="T6" fmla="*/ 870698 w 418"/>
                <a:gd name="T7" fmla="*/ 409590 h 424"/>
                <a:gd name="T8" fmla="*/ 532441 w 418"/>
                <a:gd name="T9" fmla="*/ 560051 h 424"/>
                <a:gd name="T10" fmla="*/ 567937 w 418"/>
                <a:gd name="T11" fmla="*/ 0 h 424"/>
                <a:gd name="T12" fmla="*/ 313201 w 418"/>
                <a:gd name="T13" fmla="*/ 505718 h 424"/>
                <a:gd name="T14" fmla="*/ 52200 w 418"/>
                <a:gd name="T15" fmla="*/ 263308 h 424"/>
                <a:gd name="T16" fmla="*/ 271441 w 418"/>
                <a:gd name="T17" fmla="*/ 762756 h 424"/>
                <a:gd name="T18" fmla="*/ 62640 w 418"/>
                <a:gd name="T19" fmla="*/ 708423 h 424"/>
                <a:gd name="T20" fmla="*/ 453097 w 418"/>
                <a:gd name="T21" fmla="*/ 886051 h 424"/>
                <a:gd name="T22" fmla="*/ 465625 w 418"/>
                <a:gd name="T23" fmla="*/ 881872 h 424"/>
                <a:gd name="T24" fmla="*/ 465625 w 418"/>
                <a:gd name="T25" fmla="*/ 881872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"/>
            <p:cNvSpPr>
              <a:spLocks noChangeArrowheads="1"/>
            </p:cNvSpPr>
            <p:nvPr/>
          </p:nvSpPr>
          <p:spPr bwMode="auto">
            <a:xfrm rot="-1200454">
              <a:off x="11487828" y="1372986"/>
              <a:ext cx="144138" cy="616345"/>
            </a:xfrm>
            <a:custGeom>
              <a:avLst/>
              <a:gdLst>
                <a:gd name="T0" fmla="*/ 110715 w 69"/>
                <a:gd name="T1" fmla="*/ 616345 h 295"/>
                <a:gd name="T2" fmla="*/ 144138 w 69"/>
                <a:gd name="T3" fmla="*/ 0 h 295"/>
                <a:gd name="T4" fmla="*/ 110715 w 69"/>
                <a:gd name="T5" fmla="*/ 616345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1"/>
            <p:cNvSpPr>
              <a:spLocks noChangeArrowheads="1"/>
            </p:cNvSpPr>
            <p:nvPr/>
          </p:nvSpPr>
          <p:spPr bwMode="auto">
            <a:xfrm rot="-1200454">
              <a:off x="11275423" y="1608421"/>
              <a:ext cx="279433" cy="298887"/>
            </a:xfrm>
            <a:custGeom>
              <a:avLst/>
              <a:gdLst>
                <a:gd name="T0" fmla="*/ 279433 w 134"/>
                <a:gd name="T1" fmla="*/ 298887 h 143"/>
                <a:gd name="T2" fmla="*/ 0 w 134"/>
                <a:gd name="T3" fmla="*/ 0 h 143"/>
                <a:gd name="T4" fmla="*/ 279433 w 134"/>
                <a:gd name="T5" fmla="*/ 298887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2"/>
            <p:cNvSpPr>
              <a:spLocks noChangeArrowheads="1"/>
            </p:cNvSpPr>
            <p:nvPr/>
          </p:nvSpPr>
          <p:spPr bwMode="auto">
            <a:xfrm rot="-1200454">
              <a:off x="11408949" y="1946124"/>
              <a:ext cx="244062" cy="84007"/>
            </a:xfrm>
            <a:custGeom>
              <a:avLst/>
              <a:gdLst>
                <a:gd name="T0" fmla="*/ 244062 w 117"/>
                <a:gd name="T1" fmla="*/ 46204 h 40"/>
                <a:gd name="T2" fmla="*/ 0 w 117"/>
                <a:gd name="T3" fmla="*/ 0 h 40"/>
                <a:gd name="T4" fmla="*/ 244062 w 117"/>
                <a:gd name="T5" fmla="*/ 46204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3"/>
            <p:cNvSpPr>
              <a:spLocks noChangeArrowheads="1"/>
            </p:cNvSpPr>
            <p:nvPr/>
          </p:nvSpPr>
          <p:spPr bwMode="auto">
            <a:xfrm rot="-1200454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219462 h 110"/>
                <a:gd name="T2" fmla="*/ 342217 w 164"/>
                <a:gd name="T3" fmla="*/ 0 h 110"/>
                <a:gd name="T4" fmla="*/ 0 w 164"/>
                <a:gd name="T5" fmla="*/ 219462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4"/>
            <p:cNvSpPr>
              <a:spLocks noChangeArrowheads="1"/>
            </p:cNvSpPr>
            <p:nvPr/>
          </p:nvSpPr>
          <p:spPr bwMode="auto">
            <a:xfrm rot="-1200454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54259 h 50"/>
                <a:gd name="T2" fmla="*/ 329837 w 158"/>
                <a:gd name="T3" fmla="*/ 0 h 50"/>
                <a:gd name="T4" fmla="*/ 0 w 158"/>
                <a:gd name="T5" fmla="*/ 54259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5"/>
            <p:cNvSpPr>
              <a:spLocks noChangeArrowheads="1"/>
            </p:cNvSpPr>
            <p:nvPr/>
          </p:nvSpPr>
          <p:spPr bwMode="auto">
            <a:xfrm rot="-1200454">
              <a:off x="11582576" y="2030249"/>
              <a:ext cx="165361" cy="211344"/>
            </a:xfrm>
            <a:custGeom>
              <a:avLst/>
              <a:gdLst>
                <a:gd name="T0" fmla="*/ 123497 w 79"/>
                <a:gd name="T1" fmla="*/ 12555 h 101"/>
                <a:gd name="T2" fmla="*/ 23025 w 79"/>
                <a:gd name="T3" fmla="*/ 211344 h 101"/>
                <a:gd name="T4" fmla="*/ 0 w 79"/>
                <a:gd name="T5" fmla="*/ 192511 h 101"/>
                <a:gd name="T6" fmla="*/ 102566 w 79"/>
                <a:gd name="T7" fmla="*/ 121366 h 101"/>
                <a:gd name="T8" fmla="*/ 108845 w 79"/>
                <a:gd name="T9" fmla="*/ 0 h 101"/>
                <a:gd name="T10" fmla="*/ 123497 w 79"/>
                <a:gd name="T11" fmla="*/ 12555 h 101"/>
                <a:gd name="T12" fmla="*/ 123497 w 79"/>
                <a:gd name="T13" fmla="*/ 12555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Freeform 8"/>
          <p:cNvSpPr>
            <a:spLocks noChangeArrowheads="1"/>
          </p:cNvSpPr>
          <p:nvPr/>
        </p:nvSpPr>
        <p:spPr bwMode="auto">
          <a:xfrm>
            <a:off x="4043363" y="5351463"/>
            <a:ext cx="349250" cy="223837"/>
          </a:xfrm>
          <a:custGeom>
            <a:avLst/>
            <a:gdLst>
              <a:gd name="T0" fmla="*/ 0 w 93"/>
              <a:gd name="T1" fmla="*/ 37306 h 60"/>
              <a:gd name="T2" fmla="*/ 326718 w 93"/>
              <a:gd name="T3" fmla="*/ 223837 h 60"/>
              <a:gd name="T4" fmla="*/ 349250 w 93"/>
              <a:gd name="T5" fmla="*/ 182800 h 60"/>
              <a:gd name="T6" fmla="*/ 22532 w 93"/>
              <a:gd name="T7" fmla="*/ 0 h 60"/>
              <a:gd name="T8" fmla="*/ 0 w 93"/>
              <a:gd name="T9" fmla="*/ 3730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-28575" y="3533775"/>
            <a:ext cx="12139613" cy="3030538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17" name="Group 182"/>
          <p:cNvGrpSpPr/>
          <p:nvPr/>
        </p:nvGrpSpPr>
        <p:grpSpPr bwMode="auto">
          <a:xfrm rot="198573">
            <a:off x="1198563" y="2684463"/>
            <a:ext cx="2155825" cy="1685925"/>
            <a:chOff x="1175948" y="2708421"/>
            <a:chExt cx="2159248" cy="1690131"/>
          </a:xfrm>
        </p:grpSpPr>
        <p:sp>
          <p:nvSpPr>
            <p:cNvPr id="118" name="Freeform 324"/>
            <p:cNvSpPr>
              <a:spLocks noChangeArrowheads="1"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65067 h 141"/>
                <a:gd name="T2" fmla="*/ 557452 w 157"/>
                <a:gd name="T3" fmla="*/ 69133 h 141"/>
                <a:gd name="T4" fmla="*/ 638832 w 157"/>
                <a:gd name="T5" fmla="*/ 561199 h 141"/>
                <a:gd name="T6" fmla="*/ 402830 w 157"/>
                <a:gd name="T7" fmla="*/ 573399 h 141"/>
                <a:gd name="T8" fmla="*/ 81380 w 157"/>
                <a:gd name="T9" fmla="*/ 300933 h 141"/>
                <a:gd name="T10" fmla="*/ 0 w 157"/>
                <a:gd name="T11" fmla="*/ 65067 h 141"/>
                <a:gd name="T12" fmla="*/ 0 w 157"/>
                <a:gd name="T13" fmla="*/ 6506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25"/>
            <p:cNvSpPr>
              <a:spLocks noChangeArrowheads="1"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36596 w 451"/>
                <a:gd name="T1" fmla="*/ 268254 h 283"/>
                <a:gd name="T2" fmla="*/ 1736255 w 451"/>
                <a:gd name="T3" fmla="*/ 117869 h 283"/>
                <a:gd name="T4" fmla="*/ 1833843 w 451"/>
                <a:gd name="T5" fmla="*/ 800698 h 283"/>
                <a:gd name="T6" fmla="*/ 1581740 w 451"/>
                <a:gd name="T7" fmla="*/ 890117 h 283"/>
                <a:gd name="T8" fmla="*/ 1524814 w 451"/>
                <a:gd name="T9" fmla="*/ 1085211 h 283"/>
                <a:gd name="T10" fmla="*/ 849830 w 451"/>
                <a:gd name="T11" fmla="*/ 1113662 h 283"/>
                <a:gd name="T12" fmla="*/ 548933 w 451"/>
                <a:gd name="T13" fmla="*/ 865730 h 283"/>
                <a:gd name="T14" fmla="*/ 317161 w 451"/>
                <a:gd name="T15" fmla="*/ 1142113 h 283"/>
                <a:gd name="T16" fmla="*/ 73191 w 451"/>
                <a:gd name="T17" fmla="*/ 1150242 h 283"/>
                <a:gd name="T18" fmla="*/ 36596 w 451"/>
                <a:gd name="T19" fmla="*/ 268254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26"/>
            <p:cNvSpPr>
              <a:spLocks noChangeArrowheads="1"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292726 w 72"/>
                <a:gd name="T1" fmla="*/ 443629 h 110"/>
                <a:gd name="T2" fmla="*/ 32525 w 72"/>
                <a:gd name="T3" fmla="*/ 447699 h 110"/>
                <a:gd name="T4" fmla="*/ 0 w 72"/>
                <a:gd name="T5" fmla="*/ 44770 h 110"/>
                <a:gd name="T6" fmla="*/ 223610 w 72"/>
                <a:gd name="T7" fmla="*/ 65120 h 110"/>
                <a:gd name="T8" fmla="*/ 292726 w 72"/>
                <a:gd name="T9" fmla="*/ 44362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27"/>
            <p:cNvSpPr>
              <a:spLocks noChangeArrowheads="1"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1081087 w 272"/>
                <a:gd name="T1" fmla="*/ 0 h 122"/>
                <a:gd name="T2" fmla="*/ 1105472 w 272"/>
                <a:gd name="T3" fmla="*/ 398356 h 122"/>
                <a:gd name="T4" fmla="*/ 32514 w 272"/>
                <a:gd name="T5" fmla="*/ 495913 h 122"/>
                <a:gd name="T6" fmla="*/ 40642 w 272"/>
                <a:gd name="T7" fmla="*/ 126011 h 122"/>
                <a:gd name="T8" fmla="*/ 1081087 w 272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28"/>
            <p:cNvSpPr>
              <a:spLocks noChangeArrowheads="1"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8610 h 255"/>
                <a:gd name="T2" fmla="*/ 20663 w 26"/>
                <a:gd name="T3" fmla="*/ 423592 h 255"/>
                <a:gd name="T4" fmla="*/ 44770 w 26"/>
                <a:gd name="T5" fmla="*/ 439089 h 255"/>
                <a:gd name="T6" fmla="*/ 27551 w 26"/>
                <a:gd name="T7" fmla="*/ 0 h 255"/>
                <a:gd name="T8" fmla="*/ 0 w 26"/>
                <a:gd name="T9" fmla="*/ 8610 h 255"/>
                <a:gd name="T10" fmla="*/ 0 w 26"/>
                <a:gd name="T11" fmla="*/ 8610 h 255"/>
                <a:gd name="T12" fmla="*/ 0 w 26"/>
                <a:gd name="T13" fmla="*/ 861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29"/>
            <p:cNvSpPr>
              <a:spLocks noChangeArrowheads="1"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8610 h 253"/>
                <a:gd name="T2" fmla="*/ 12053 w 23"/>
                <a:gd name="T3" fmla="*/ 423593 h 253"/>
                <a:gd name="T4" fmla="*/ 39604 w 23"/>
                <a:gd name="T5" fmla="*/ 435646 h 253"/>
                <a:gd name="T6" fmla="*/ 27551 w 23"/>
                <a:gd name="T7" fmla="*/ 0 h 253"/>
                <a:gd name="T8" fmla="*/ 0 w 23"/>
                <a:gd name="T9" fmla="*/ 8610 h 253"/>
                <a:gd name="T10" fmla="*/ 0 w 23"/>
                <a:gd name="T11" fmla="*/ 8610 h 253"/>
                <a:gd name="T12" fmla="*/ 0 w 23"/>
                <a:gd name="T13" fmla="*/ 8610 h 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30"/>
            <p:cNvSpPr>
              <a:spLocks noChangeArrowheads="1"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6888 h 255"/>
                <a:gd name="T2" fmla="*/ 15497 w 26"/>
                <a:gd name="T3" fmla="*/ 427036 h 255"/>
                <a:gd name="T4" fmla="*/ 44770 w 26"/>
                <a:gd name="T5" fmla="*/ 439089 h 255"/>
                <a:gd name="T6" fmla="*/ 27551 w 26"/>
                <a:gd name="T7" fmla="*/ 0 h 255"/>
                <a:gd name="T8" fmla="*/ 0 w 26"/>
                <a:gd name="T9" fmla="*/ 6888 h 255"/>
                <a:gd name="T10" fmla="*/ 0 w 26"/>
                <a:gd name="T11" fmla="*/ 6888 h 255"/>
                <a:gd name="T12" fmla="*/ 0 w 26"/>
                <a:gd name="T13" fmla="*/ 6888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31"/>
            <p:cNvSpPr>
              <a:spLocks noChangeArrowheads="1"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429911 w 121"/>
                <a:gd name="T1" fmla="*/ 133840 h 121"/>
                <a:gd name="T2" fmla="*/ 356907 w 121"/>
                <a:gd name="T3" fmla="*/ 429911 h 121"/>
                <a:gd name="T4" fmla="*/ 60836 w 121"/>
                <a:gd name="T5" fmla="*/ 356907 h 121"/>
                <a:gd name="T6" fmla="*/ 133840 w 121"/>
                <a:gd name="T7" fmla="*/ 60836 h 121"/>
                <a:gd name="T8" fmla="*/ 429911 w 121"/>
                <a:gd name="T9" fmla="*/ 13384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32"/>
            <p:cNvSpPr>
              <a:spLocks noChangeArrowheads="1"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431419 w 121"/>
                <a:gd name="T1" fmla="*/ 138205 h 122"/>
                <a:gd name="T2" fmla="*/ 358159 w 121"/>
                <a:gd name="T3" fmla="*/ 434940 h 122"/>
                <a:gd name="T4" fmla="*/ 61050 w 121"/>
                <a:gd name="T5" fmla="*/ 357708 h 122"/>
                <a:gd name="T6" fmla="*/ 134310 w 121"/>
                <a:gd name="T7" fmla="*/ 60973 h 122"/>
                <a:gd name="T8" fmla="*/ 431419 w 121"/>
                <a:gd name="T9" fmla="*/ 138205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33"/>
            <p:cNvSpPr>
              <a:spLocks noChangeArrowheads="1"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5166 w 149"/>
                <a:gd name="T1" fmla="*/ 30995 h 18"/>
                <a:gd name="T2" fmla="*/ 256566 w 149"/>
                <a:gd name="T3" fmla="*/ 15498 h 18"/>
                <a:gd name="T4" fmla="*/ 247956 w 149"/>
                <a:gd name="T5" fmla="*/ 0 h 18"/>
                <a:gd name="T6" fmla="*/ 0 w 149"/>
                <a:gd name="T7" fmla="*/ 18941 h 18"/>
                <a:gd name="T8" fmla="*/ 5166 w 149"/>
                <a:gd name="T9" fmla="*/ 30995 h 18"/>
                <a:gd name="T10" fmla="*/ 5166 w 149"/>
                <a:gd name="T11" fmla="*/ 30995 h 18"/>
                <a:gd name="T12" fmla="*/ 5166 w 149"/>
                <a:gd name="T13" fmla="*/ 3099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34"/>
            <p:cNvSpPr>
              <a:spLocks noChangeArrowheads="1"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8610 w 152"/>
                <a:gd name="T1" fmla="*/ 32716 h 19"/>
                <a:gd name="T2" fmla="*/ 261732 w 152"/>
                <a:gd name="T3" fmla="*/ 15497 h 19"/>
                <a:gd name="T4" fmla="*/ 256566 w 152"/>
                <a:gd name="T5" fmla="*/ 0 h 19"/>
                <a:gd name="T6" fmla="*/ 0 w 152"/>
                <a:gd name="T7" fmla="*/ 20663 h 19"/>
                <a:gd name="T8" fmla="*/ 8610 w 152"/>
                <a:gd name="T9" fmla="*/ 32716 h 19"/>
                <a:gd name="T10" fmla="*/ 8610 w 152"/>
                <a:gd name="T11" fmla="*/ 32716 h 19"/>
                <a:gd name="T12" fmla="*/ 8610 w 152"/>
                <a:gd name="T13" fmla="*/ 327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35"/>
            <p:cNvSpPr>
              <a:spLocks noChangeArrowheads="1"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8610 w 139"/>
                <a:gd name="T1" fmla="*/ 27551 h 16"/>
                <a:gd name="T2" fmla="*/ 239347 w 139"/>
                <a:gd name="T3" fmla="*/ 15497 h 16"/>
                <a:gd name="T4" fmla="*/ 235903 w 139"/>
                <a:gd name="T5" fmla="*/ 0 h 16"/>
                <a:gd name="T6" fmla="*/ 0 w 139"/>
                <a:gd name="T7" fmla="*/ 15497 h 16"/>
                <a:gd name="T8" fmla="*/ 8610 w 139"/>
                <a:gd name="T9" fmla="*/ 27551 h 16"/>
                <a:gd name="T10" fmla="*/ 8610 w 139"/>
                <a:gd name="T11" fmla="*/ 27551 h 16"/>
                <a:gd name="T12" fmla="*/ 8610 w 139"/>
                <a:gd name="T13" fmla="*/ 2755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36"/>
            <p:cNvSpPr>
              <a:spLocks noChangeArrowheads="1"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8610 w 156"/>
                <a:gd name="T1" fmla="*/ 36160 h 21"/>
                <a:gd name="T2" fmla="*/ 268619 w 156"/>
                <a:gd name="T3" fmla="*/ 20663 h 21"/>
                <a:gd name="T4" fmla="*/ 265175 w 156"/>
                <a:gd name="T5" fmla="*/ 0 h 21"/>
                <a:gd name="T6" fmla="*/ 0 w 156"/>
                <a:gd name="T7" fmla="*/ 24107 h 21"/>
                <a:gd name="T8" fmla="*/ 8610 w 156"/>
                <a:gd name="T9" fmla="*/ 36160 h 21"/>
                <a:gd name="T10" fmla="*/ 8610 w 156"/>
                <a:gd name="T11" fmla="*/ 36160 h 21"/>
                <a:gd name="T12" fmla="*/ 8610 w 156"/>
                <a:gd name="T13" fmla="*/ 3616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7"/>
            <p:cNvSpPr>
              <a:spLocks noChangeArrowheads="1"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29273 w 17"/>
                <a:gd name="T1" fmla="*/ 394319 h 234"/>
                <a:gd name="T2" fmla="*/ 15497 w 17"/>
                <a:gd name="T3" fmla="*/ 0 h 234"/>
                <a:gd name="T4" fmla="*/ 0 w 17"/>
                <a:gd name="T5" fmla="*/ 3444 h 234"/>
                <a:gd name="T6" fmla="*/ 15497 w 17"/>
                <a:gd name="T7" fmla="*/ 402929 h 234"/>
                <a:gd name="T8" fmla="*/ 29273 w 17"/>
                <a:gd name="T9" fmla="*/ 394319 h 234"/>
                <a:gd name="T10" fmla="*/ 29273 w 17"/>
                <a:gd name="T11" fmla="*/ 394319 h 234"/>
                <a:gd name="T12" fmla="*/ 29273 w 17"/>
                <a:gd name="T13" fmla="*/ 394319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38"/>
            <p:cNvSpPr>
              <a:spLocks noChangeArrowheads="1"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32716 w 19"/>
                <a:gd name="T1" fmla="*/ 394319 h 234"/>
                <a:gd name="T2" fmla="*/ 20663 w 19"/>
                <a:gd name="T3" fmla="*/ 0 h 234"/>
                <a:gd name="T4" fmla="*/ 0 w 19"/>
                <a:gd name="T5" fmla="*/ 3444 h 234"/>
                <a:gd name="T6" fmla="*/ 20663 w 19"/>
                <a:gd name="T7" fmla="*/ 402929 h 234"/>
                <a:gd name="T8" fmla="*/ 32716 w 19"/>
                <a:gd name="T9" fmla="*/ 394319 h 234"/>
                <a:gd name="T10" fmla="*/ 32716 w 19"/>
                <a:gd name="T11" fmla="*/ 394319 h 234"/>
                <a:gd name="T12" fmla="*/ 32716 w 19"/>
                <a:gd name="T13" fmla="*/ 394319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39"/>
            <p:cNvSpPr>
              <a:spLocks noChangeArrowheads="1"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32716 w 19"/>
                <a:gd name="T1" fmla="*/ 397763 h 234"/>
                <a:gd name="T2" fmla="*/ 15497 w 19"/>
                <a:gd name="T3" fmla="*/ 0 h 234"/>
                <a:gd name="T4" fmla="*/ 0 w 19"/>
                <a:gd name="T5" fmla="*/ 8610 h 234"/>
                <a:gd name="T6" fmla="*/ 18941 w 19"/>
                <a:gd name="T7" fmla="*/ 402929 h 234"/>
                <a:gd name="T8" fmla="*/ 32716 w 19"/>
                <a:gd name="T9" fmla="*/ 397763 h 234"/>
                <a:gd name="T10" fmla="*/ 32716 w 19"/>
                <a:gd name="T11" fmla="*/ 397763 h 234"/>
                <a:gd name="T12" fmla="*/ 32716 w 19"/>
                <a:gd name="T13" fmla="*/ 397763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40"/>
            <p:cNvSpPr>
              <a:spLocks noChangeArrowheads="1"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32716 w 19"/>
                <a:gd name="T1" fmla="*/ 394319 h 234"/>
                <a:gd name="T2" fmla="*/ 18941 w 19"/>
                <a:gd name="T3" fmla="*/ 0 h 234"/>
                <a:gd name="T4" fmla="*/ 0 w 19"/>
                <a:gd name="T5" fmla="*/ 0 h 234"/>
                <a:gd name="T6" fmla="*/ 18941 w 19"/>
                <a:gd name="T7" fmla="*/ 402929 h 234"/>
                <a:gd name="T8" fmla="*/ 32716 w 19"/>
                <a:gd name="T9" fmla="*/ 394319 h 234"/>
                <a:gd name="T10" fmla="*/ 32716 w 19"/>
                <a:gd name="T11" fmla="*/ 394319 h 234"/>
                <a:gd name="T12" fmla="*/ 32716 w 19"/>
                <a:gd name="T13" fmla="*/ 394319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41"/>
            <p:cNvSpPr>
              <a:spLocks noChangeArrowheads="1"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6888 w 160"/>
                <a:gd name="T1" fmla="*/ 36160 h 21"/>
                <a:gd name="T2" fmla="*/ 275507 w 160"/>
                <a:gd name="T3" fmla="*/ 15497 h 21"/>
                <a:gd name="T4" fmla="*/ 263454 w 160"/>
                <a:gd name="T5" fmla="*/ 0 h 21"/>
                <a:gd name="T6" fmla="*/ 0 w 160"/>
                <a:gd name="T7" fmla="*/ 18941 h 21"/>
                <a:gd name="T8" fmla="*/ 6888 w 160"/>
                <a:gd name="T9" fmla="*/ 36160 h 21"/>
                <a:gd name="T10" fmla="*/ 6888 w 160"/>
                <a:gd name="T11" fmla="*/ 36160 h 21"/>
                <a:gd name="T12" fmla="*/ 6888 w 160"/>
                <a:gd name="T13" fmla="*/ 3616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42"/>
            <p:cNvSpPr>
              <a:spLocks noChangeArrowheads="1"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77487 h 92"/>
                <a:gd name="T2" fmla="*/ 1215675 w 713"/>
                <a:gd name="T3" fmla="*/ 0 h 92"/>
                <a:gd name="T4" fmla="*/ 1227728 w 713"/>
                <a:gd name="T5" fmla="*/ 101594 h 92"/>
                <a:gd name="T6" fmla="*/ 0 w 713"/>
                <a:gd name="T7" fmla="*/ 158417 h 92"/>
                <a:gd name="T8" fmla="*/ 0 w 713"/>
                <a:gd name="T9" fmla="*/ 77487 h 92"/>
                <a:gd name="T10" fmla="*/ 0 w 713"/>
                <a:gd name="T11" fmla="*/ 77487 h 92"/>
                <a:gd name="T12" fmla="*/ 0 w 713"/>
                <a:gd name="T13" fmla="*/ 7748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43"/>
            <p:cNvSpPr>
              <a:spLocks noChangeArrowheads="1"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27551 h 59"/>
                <a:gd name="T2" fmla="*/ 767976 w 458"/>
                <a:gd name="T3" fmla="*/ 0 h 59"/>
                <a:gd name="T4" fmla="*/ 788639 w 458"/>
                <a:gd name="T5" fmla="*/ 86096 h 59"/>
                <a:gd name="T6" fmla="*/ 12053 w 458"/>
                <a:gd name="T7" fmla="*/ 101593 h 59"/>
                <a:gd name="T8" fmla="*/ 0 w 458"/>
                <a:gd name="T9" fmla="*/ 27551 h 59"/>
                <a:gd name="T10" fmla="*/ 0 w 458"/>
                <a:gd name="T11" fmla="*/ 27551 h 59"/>
                <a:gd name="T12" fmla="*/ 0 w 458"/>
                <a:gd name="T13" fmla="*/ 27551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44"/>
            <p:cNvSpPr>
              <a:spLocks noChangeArrowheads="1"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65433 h 45"/>
                <a:gd name="T2" fmla="*/ 1212230 w 704"/>
                <a:gd name="T3" fmla="*/ 0 h 45"/>
                <a:gd name="T4" fmla="*/ 1212230 w 704"/>
                <a:gd name="T5" fmla="*/ 20663 h 45"/>
                <a:gd name="T6" fmla="*/ 0 w 704"/>
                <a:gd name="T7" fmla="*/ 77486 h 45"/>
                <a:gd name="T8" fmla="*/ 0 w 704"/>
                <a:gd name="T9" fmla="*/ 65433 h 45"/>
                <a:gd name="T10" fmla="*/ 0 w 704"/>
                <a:gd name="T11" fmla="*/ 65433 h 45"/>
                <a:gd name="T12" fmla="*/ 0 w 704"/>
                <a:gd name="T13" fmla="*/ 65433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45"/>
            <p:cNvSpPr>
              <a:spLocks noChangeArrowheads="1"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48714 w 179"/>
                <a:gd name="T1" fmla="*/ 874735 h 215"/>
                <a:gd name="T2" fmla="*/ 8119 w 179"/>
                <a:gd name="T3" fmla="*/ 362100 h 215"/>
                <a:gd name="T4" fmla="*/ 36535 w 179"/>
                <a:gd name="T5" fmla="*/ 117988 h 215"/>
                <a:gd name="T6" fmla="*/ 442485 w 179"/>
                <a:gd name="T7" fmla="*/ 24411 h 215"/>
                <a:gd name="T8" fmla="*/ 726650 w 179"/>
                <a:gd name="T9" fmla="*/ 0 h 215"/>
                <a:gd name="T10" fmla="*/ 182677 w 179"/>
                <a:gd name="T11" fmla="*/ 101713 h 215"/>
                <a:gd name="T12" fmla="*/ 48714 w 179"/>
                <a:gd name="T13" fmla="*/ 170878 h 215"/>
                <a:gd name="T14" fmla="*/ 48714 w 179"/>
                <a:gd name="T15" fmla="*/ 874735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46"/>
            <p:cNvSpPr>
              <a:spLocks noChangeArrowheads="1"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7219 w 451"/>
                <a:gd name="T1" fmla="*/ 20663 h 21"/>
                <a:gd name="T2" fmla="*/ 776585 w 451"/>
                <a:gd name="T3" fmla="*/ 0 h 21"/>
                <a:gd name="T4" fmla="*/ 776585 w 451"/>
                <a:gd name="T5" fmla="*/ 17219 h 21"/>
                <a:gd name="T6" fmla="*/ 0 w 451"/>
                <a:gd name="T7" fmla="*/ 36160 h 21"/>
                <a:gd name="T8" fmla="*/ 17219 w 451"/>
                <a:gd name="T9" fmla="*/ 20663 h 21"/>
                <a:gd name="T10" fmla="*/ 17219 w 451"/>
                <a:gd name="T11" fmla="*/ 20663 h 21"/>
                <a:gd name="T12" fmla="*/ 17219 w 451"/>
                <a:gd name="T13" fmla="*/ 2066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47"/>
            <p:cNvSpPr>
              <a:spLocks noChangeArrowheads="1"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227294 w 165"/>
                <a:gd name="T1" fmla="*/ 0 h 565"/>
                <a:gd name="T2" fmla="*/ 263454 w 165"/>
                <a:gd name="T3" fmla="*/ 447699 h 565"/>
                <a:gd name="T4" fmla="*/ 284117 w 165"/>
                <a:gd name="T5" fmla="*/ 955665 h 565"/>
                <a:gd name="T6" fmla="*/ 263454 w 165"/>
                <a:gd name="T7" fmla="*/ 964274 h 565"/>
                <a:gd name="T8" fmla="*/ 239347 w 165"/>
                <a:gd name="T9" fmla="*/ 459752 h 565"/>
                <a:gd name="T10" fmla="*/ 203187 w 165"/>
                <a:gd name="T11" fmla="*/ 32716 h 565"/>
                <a:gd name="T12" fmla="*/ 24107 w 165"/>
                <a:gd name="T13" fmla="*/ 44770 h 565"/>
                <a:gd name="T14" fmla="*/ 80930 w 165"/>
                <a:gd name="T15" fmla="*/ 969440 h 565"/>
                <a:gd name="T16" fmla="*/ 56823 w 165"/>
                <a:gd name="T17" fmla="*/ 972884 h 565"/>
                <a:gd name="T18" fmla="*/ 0 w 165"/>
                <a:gd name="T19" fmla="*/ 20663 h 565"/>
                <a:gd name="T20" fmla="*/ 227294 w 165"/>
                <a:gd name="T21" fmla="*/ 0 h 565"/>
                <a:gd name="T22" fmla="*/ 227294 w 165"/>
                <a:gd name="T23" fmla="*/ 0 h 565"/>
                <a:gd name="T24" fmla="*/ 227294 w 165"/>
                <a:gd name="T25" fmla="*/ 0 h 5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48"/>
            <p:cNvSpPr>
              <a:spLocks noChangeArrowheads="1"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28480 h 113"/>
                <a:gd name="T2" fmla="*/ 239873 w 108"/>
                <a:gd name="T3" fmla="*/ 16274 h 113"/>
                <a:gd name="T4" fmla="*/ 398433 w 108"/>
                <a:gd name="T5" fmla="*/ 183087 h 113"/>
                <a:gd name="T6" fmla="*/ 418761 w 108"/>
                <a:gd name="T7" fmla="*/ 455683 h 113"/>
                <a:gd name="T8" fmla="*/ 325251 w 108"/>
                <a:gd name="T9" fmla="*/ 73235 h 113"/>
                <a:gd name="T10" fmla="*/ 0 w 108"/>
                <a:gd name="T11" fmla="*/ 2848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49"/>
            <p:cNvSpPr>
              <a:spLocks noChangeArrowheads="1"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12235 w 38"/>
                <a:gd name="T1" fmla="*/ 0 h 36"/>
                <a:gd name="T2" fmla="*/ 36704 w 38"/>
                <a:gd name="T3" fmla="*/ 101641 h 36"/>
                <a:gd name="T4" fmla="*/ 154973 w 38"/>
                <a:gd name="T5" fmla="*/ 138232 h 36"/>
                <a:gd name="T6" fmla="*/ 114191 w 38"/>
                <a:gd name="T7" fmla="*/ 32525 h 36"/>
                <a:gd name="T8" fmla="*/ 12235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32"/>
            <p:cNvSpPr>
              <a:spLocks noChangeArrowheads="1"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220193 w 121"/>
                <a:gd name="T1" fmla="*/ 70539 h 122"/>
                <a:gd name="T2" fmla="*/ 182801 w 121"/>
                <a:gd name="T3" fmla="*/ 221989 h 122"/>
                <a:gd name="T4" fmla="*/ 31159 w 121"/>
                <a:gd name="T5" fmla="*/ 182570 h 122"/>
                <a:gd name="T6" fmla="*/ 68551 w 121"/>
                <a:gd name="T7" fmla="*/ 31120 h 122"/>
                <a:gd name="T8" fmla="*/ 220193 w 121"/>
                <a:gd name="T9" fmla="*/ 70539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332"/>
            <p:cNvSpPr>
              <a:spLocks noChangeArrowheads="1"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220193 w 121"/>
                <a:gd name="T1" fmla="*/ 70539 h 122"/>
                <a:gd name="T2" fmla="*/ 182801 w 121"/>
                <a:gd name="T3" fmla="*/ 221989 h 122"/>
                <a:gd name="T4" fmla="*/ 31159 w 121"/>
                <a:gd name="T5" fmla="*/ 182570 h 122"/>
                <a:gd name="T6" fmla="*/ 68551 w 121"/>
                <a:gd name="T7" fmla="*/ 31120 h 122"/>
                <a:gd name="T8" fmla="*/ 220193 w 121"/>
                <a:gd name="T9" fmla="*/ 70539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813" y="4138613"/>
            <a:ext cx="3022600" cy="2719387"/>
            <a:chOff x="2887" y="1286"/>
            <a:chExt cx="1903" cy="1712"/>
          </a:xfrm>
        </p:grpSpPr>
        <p:sp>
          <p:nvSpPr>
            <p:cNvPr id="147" name="Freeform 6"/>
            <p:cNvSpPr>
              <a:spLocks noChangeArrowheads="1"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9 w 20"/>
                <a:gd name="T1" fmla="*/ 38 h 16"/>
                <a:gd name="T2" fmla="*/ 47 w 20"/>
                <a:gd name="T3" fmla="*/ 19 h 16"/>
                <a:gd name="T4" fmla="*/ 47 w 20"/>
                <a:gd name="T5" fmla="*/ 0 h 16"/>
                <a:gd name="T6" fmla="*/ 0 w 20"/>
                <a:gd name="T7" fmla="*/ 24 h 16"/>
                <a:gd name="T8" fmla="*/ 9 w 20"/>
                <a:gd name="T9" fmla="*/ 3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7"/>
            <p:cNvSpPr>
              <a:spLocks noChangeArrowheads="1"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515 w 283"/>
                <a:gd name="T1" fmla="*/ 45 h 352"/>
                <a:gd name="T2" fmla="*/ 387 w 283"/>
                <a:gd name="T3" fmla="*/ 125 h 352"/>
                <a:gd name="T4" fmla="*/ 47 w 283"/>
                <a:gd name="T5" fmla="*/ 335 h 352"/>
                <a:gd name="T6" fmla="*/ 47 w 283"/>
                <a:gd name="T7" fmla="*/ 628 h 352"/>
                <a:gd name="T8" fmla="*/ 217 w 283"/>
                <a:gd name="T9" fmla="*/ 758 h 352"/>
                <a:gd name="T10" fmla="*/ 312 w 283"/>
                <a:gd name="T11" fmla="*/ 774 h 352"/>
                <a:gd name="T12" fmla="*/ 411 w 283"/>
                <a:gd name="T13" fmla="*/ 812 h 352"/>
                <a:gd name="T14" fmla="*/ 616 w 283"/>
                <a:gd name="T15" fmla="*/ 803 h 352"/>
                <a:gd name="T16" fmla="*/ 661 w 283"/>
                <a:gd name="T17" fmla="*/ 331 h 352"/>
                <a:gd name="T18" fmla="*/ 515 w 283"/>
                <a:gd name="T19" fmla="*/ 45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"/>
            <p:cNvSpPr>
              <a:spLocks noChangeArrowheads="1"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194 w 116"/>
                <a:gd name="T1" fmla="*/ 66 h 84"/>
                <a:gd name="T2" fmla="*/ 172 w 116"/>
                <a:gd name="T3" fmla="*/ 5 h 84"/>
                <a:gd name="T4" fmla="*/ 94 w 116"/>
                <a:gd name="T5" fmla="*/ 0 h 84"/>
                <a:gd name="T6" fmla="*/ 111 w 116"/>
                <a:gd name="T7" fmla="*/ 38 h 84"/>
                <a:gd name="T8" fmla="*/ 69 w 116"/>
                <a:gd name="T9" fmla="*/ 95 h 84"/>
                <a:gd name="T10" fmla="*/ 0 w 116"/>
                <a:gd name="T11" fmla="*/ 152 h 84"/>
                <a:gd name="T12" fmla="*/ 243 w 116"/>
                <a:gd name="T13" fmla="*/ 199 h 84"/>
                <a:gd name="T14" fmla="*/ 253 w 116"/>
                <a:gd name="T15" fmla="*/ 149 h 84"/>
                <a:gd name="T16" fmla="*/ 194 w 116"/>
                <a:gd name="T17" fmla="*/ 66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9"/>
            <p:cNvSpPr>
              <a:spLocks noChangeArrowheads="1"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479 w 286"/>
                <a:gd name="T1" fmla="*/ 78 h 250"/>
                <a:gd name="T2" fmla="*/ 267 w 286"/>
                <a:gd name="T3" fmla="*/ 50 h 250"/>
                <a:gd name="T4" fmla="*/ 9 w 286"/>
                <a:gd name="T5" fmla="*/ 260 h 250"/>
                <a:gd name="T6" fmla="*/ 172 w 286"/>
                <a:gd name="T7" fmla="*/ 540 h 250"/>
                <a:gd name="T8" fmla="*/ 427 w 286"/>
                <a:gd name="T9" fmla="*/ 550 h 250"/>
                <a:gd name="T10" fmla="*/ 479 w 286"/>
                <a:gd name="T11" fmla="*/ 78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0"/>
            <p:cNvSpPr>
              <a:spLocks noChangeArrowheads="1"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123 w 88"/>
                <a:gd name="T1" fmla="*/ 59 h 208"/>
                <a:gd name="T2" fmla="*/ 208 w 88"/>
                <a:gd name="T3" fmla="*/ 0 h 208"/>
                <a:gd name="T4" fmla="*/ 19 w 88"/>
                <a:gd name="T5" fmla="*/ 168 h 208"/>
                <a:gd name="T6" fmla="*/ 40 w 88"/>
                <a:gd name="T7" fmla="*/ 441 h 208"/>
                <a:gd name="T8" fmla="*/ 135 w 88"/>
                <a:gd name="T9" fmla="*/ 479 h 208"/>
                <a:gd name="T10" fmla="*/ 144 w 88"/>
                <a:gd name="T11" fmla="*/ 451 h 208"/>
                <a:gd name="T12" fmla="*/ 40 w 88"/>
                <a:gd name="T13" fmla="*/ 293 h 208"/>
                <a:gd name="T14" fmla="*/ 123 w 88"/>
                <a:gd name="T15" fmla="*/ 59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1"/>
            <p:cNvSpPr>
              <a:spLocks noChangeArrowheads="1"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83 w 35"/>
                <a:gd name="T1" fmla="*/ 0 h 176"/>
                <a:gd name="T2" fmla="*/ 2 w 35"/>
                <a:gd name="T3" fmla="*/ 182 h 176"/>
                <a:gd name="T4" fmla="*/ 21 w 35"/>
                <a:gd name="T5" fmla="*/ 415 h 176"/>
                <a:gd name="T6" fmla="*/ 50 w 35"/>
                <a:gd name="T7" fmla="*/ 408 h 176"/>
                <a:gd name="T8" fmla="*/ 40 w 35"/>
                <a:gd name="T9" fmla="*/ 198 h 176"/>
                <a:gd name="T10" fmla="*/ 83 w 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"/>
            <p:cNvSpPr>
              <a:spLocks noChangeArrowheads="1"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807 w 399"/>
                <a:gd name="T1" fmla="*/ 250 h 497"/>
                <a:gd name="T2" fmla="*/ 637 w 399"/>
                <a:gd name="T3" fmla="*/ 54 h 497"/>
                <a:gd name="T4" fmla="*/ 437 w 399"/>
                <a:gd name="T5" fmla="*/ 132 h 497"/>
                <a:gd name="T6" fmla="*/ 241 w 399"/>
                <a:gd name="T7" fmla="*/ 229 h 497"/>
                <a:gd name="T8" fmla="*/ 0 w 399"/>
                <a:gd name="T9" fmla="*/ 716 h 497"/>
                <a:gd name="T10" fmla="*/ 90 w 399"/>
                <a:gd name="T11" fmla="*/ 994 h 497"/>
                <a:gd name="T12" fmla="*/ 283 w 399"/>
                <a:gd name="T13" fmla="*/ 1084 h 497"/>
                <a:gd name="T14" fmla="*/ 496 w 399"/>
                <a:gd name="T15" fmla="*/ 1162 h 497"/>
                <a:gd name="T16" fmla="*/ 725 w 399"/>
                <a:gd name="T17" fmla="*/ 1117 h 497"/>
                <a:gd name="T18" fmla="*/ 850 w 399"/>
                <a:gd name="T19" fmla="*/ 1127 h 497"/>
                <a:gd name="T20" fmla="*/ 942 w 399"/>
                <a:gd name="T21" fmla="*/ 987 h 497"/>
                <a:gd name="T22" fmla="*/ 942 w 399"/>
                <a:gd name="T23" fmla="*/ 321 h 497"/>
                <a:gd name="T24" fmla="*/ 807 w 399"/>
                <a:gd name="T25" fmla="*/ 250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"/>
            <p:cNvSpPr>
              <a:spLocks noChangeArrowheads="1"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643 w 380"/>
                <a:gd name="T1" fmla="*/ 83 h 414"/>
                <a:gd name="T2" fmla="*/ 333 w 380"/>
                <a:gd name="T3" fmla="*/ 76 h 414"/>
                <a:gd name="T4" fmla="*/ 19 w 380"/>
                <a:gd name="T5" fmla="*/ 482 h 414"/>
                <a:gd name="T6" fmla="*/ 250 w 380"/>
                <a:gd name="T7" fmla="*/ 839 h 414"/>
                <a:gd name="T8" fmla="*/ 678 w 380"/>
                <a:gd name="T9" fmla="*/ 855 h 414"/>
                <a:gd name="T10" fmla="*/ 898 w 380"/>
                <a:gd name="T11" fmla="*/ 678 h 414"/>
                <a:gd name="T12" fmla="*/ 898 w 380"/>
                <a:gd name="T13" fmla="*/ 234 h 414"/>
                <a:gd name="T14" fmla="*/ 643 w 380"/>
                <a:gd name="T15" fmla="*/ 83 h 4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"/>
            <p:cNvSpPr>
              <a:spLocks noChangeArrowheads="1"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142 w 137"/>
                <a:gd name="T1" fmla="*/ 85 h 319"/>
                <a:gd name="T2" fmla="*/ 26 w 137"/>
                <a:gd name="T3" fmla="*/ 541 h 319"/>
                <a:gd name="T4" fmla="*/ 180 w 137"/>
                <a:gd name="T5" fmla="*/ 752 h 319"/>
                <a:gd name="T6" fmla="*/ 227 w 137"/>
                <a:gd name="T7" fmla="*/ 749 h 319"/>
                <a:gd name="T8" fmla="*/ 52 w 137"/>
                <a:gd name="T9" fmla="*/ 404 h 319"/>
                <a:gd name="T10" fmla="*/ 227 w 137"/>
                <a:gd name="T11" fmla="*/ 47 h 319"/>
                <a:gd name="T12" fmla="*/ 324 w 137"/>
                <a:gd name="T13" fmla="*/ 0 h 319"/>
                <a:gd name="T14" fmla="*/ 142 w 137"/>
                <a:gd name="T15" fmla="*/ 85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"/>
            <p:cNvSpPr>
              <a:spLocks noChangeArrowheads="1"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33 w 86"/>
                <a:gd name="T1" fmla="*/ 227 h 278"/>
                <a:gd name="T2" fmla="*/ 47 w 86"/>
                <a:gd name="T3" fmla="*/ 600 h 278"/>
                <a:gd name="T4" fmla="*/ 99 w 86"/>
                <a:gd name="T5" fmla="*/ 657 h 278"/>
                <a:gd name="T6" fmla="*/ 54 w 86"/>
                <a:gd name="T7" fmla="*/ 258 h 278"/>
                <a:gd name="T8" fmla="*/ 203 w 86"/>
                <a:gd name="T9" fmla="*/ 0 h 278"/>
                <a:gd name="T10" fmla="*/ 33 w 86"/>
                <a:gd name="T11" fmla="*/ 22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"/>
            <p:cNvSpPr>
              <a:spLocks noChangeArrowheads="1"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31 w 56"/>
                <a:gd name="T1" fmla="*/ 0 h 293"/>
                <a:gd name="T2" fmla="*/ 99 w 56"/>
                <a:gd name="T3" fmla="*/ 220 h 293"/>
                <a:gd name="T4" fmla="*/ 0 w 56"/>
                <a:gd name="T5" fmla="*/ 692 h 293"/>
                <a:gd name="T6" fmla="*/ 33 w 56"/>
                <a:gd name="T7" fmla="*/ 678 h 293"/>
                <a:gd name="T8" fmla="*/ 132 w 56"/>
                <a:gd name="T9" fmla="*/ 213 h 293"/>
                <a:gd name="T10" fmla="*/ 31 w 56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7"/>
            <p:cNvSpPr>
              <a:spLocks noChangeArrowheads="1"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210 w 152"/>
                <a:gd name="T1" fmla="*/ 0 h 97"/>
                <a:gd name="T2" fmla="*/ 151 w 152"/>
                <a:gd name="T3" fmla="*/ 0 h 97"/>
                <a:gd name="T4" fmla="*/ 156 w 152"/>
                <a:gd name="T5" fmla="*/ 59 h 97"/>
                <a:gd name="T6" fmla="*/ 68 w 152"/>
                <a:gd name="T7" fmla="*/ 99 h 97"/>
                <a:gd name="T8" fmla="*/ 0 w 152"/>
                <a:gd name="T9" fmla="*/ 184 h 97"/>
                <a:gd name="T10" fmla="*/ 352 w 152"/>
                <a:gd name="T11" fmla="*/ 177 h 97"/>
                <a:gd name="T12" fmla="*/ 210 w 152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8"/>
            <p:cNvSpPr>
              <a:spLocks noChangeArrowheads="1"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130 w 129"/>
                <a:gd name="T1" fmla="*/ 0 h 108"/>
                <a:gd name="T2" fmla="*/ 205 w 129"/>
                <a:gd name="T3" fmla="*/ 109 h 108"/>
                <a:gd name="T4" fmla="*/ 196 w 129"/>
                <a:gd name="T5" fmla="*/ 196 h 108"/>
                <a:gd name="T6" fmla="*/ 0 w 129"/>
                <a:gd name="T7" fmla="*/ 203 h 108"/>
                <a:gd name="T8" fmla="*/ 238 w 129"/>
                <a:gd name="T9" fmla="*/ 227 h 108"/>
                <a:gd name="T10" fmla="*/ 247 w 129"/>
                <a:gd name="T11" fmla="*/ 106 h 108"/>
                <a:gd name="T12" fmla="*/ 130 w 129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9"/>
            <p:cNvSpPr>
              <a:spLocks noChangeArrowheads="1"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1901 w 805"/>
                <a:gd name="T1" fmla="*/ 510 h 533"/>
                <a:gd name="T2" fmla="*/ 1797 w 805"/>
                <a:gd name="T3" fmla="*/ 503 h 533"/>
                <a:gd name="T4" fmla="*/ 1396 w 805"/>
                <a:gd name="T5" fmla="*/ 307 h 533"/>
                <a:gd name="T6" fmla="*/ 1299 w 805"/>
                <a:gd name="T7" fmla="*/ 21 h 533"/>
                <a:gd name="T8" fmla="*/ 1051 w 805"/>
                <a:gd name="T9" fmla="*/ 97 h 533"/>
                <a:gd name="T10" fmla="*/ 1086 w 805"/>
                <a:gd name="T11" fmla="*/ 279 h 533"/>
                <a:gd name="T12" fmla="*/ 803 w 805"/>
                <a:gd name="T13" fmla="*/ 312 h 533"/>
                <a:gd name="T14" fmla="*/ 661 w 805"/>
                <a:gd name="T15" fmla="*/ 399 h 533"/>
                <a:gd name="T16" fmla="*/ 375 w 805"/>
                <a:gd name="T17" fmla="*/ 472 h 533"/>
                <a:gd name="T18" fmla="*/ 7 w 805"/>
                <a:gd name="T19" fmla="*/ 1053 h 533"/>
                <a:gd name="T20" fmla="*/ 0 w 805"/>
                <a:gd name="T21" fmla="*/ 1258 h 533"/>
                <a:gd name="T22" fmla="*/ 1901 w 805"/>
                <a:gd name="T23" fmla="*/ 1258 h 533"/>
                <a:gd name="T24" fmla="*/ 1901 w 805"/>
                <a:gd name="T25" fmla="*/ 510 h 533"/>
                <a:gd name="T26" fmla="*/ 1901 w 805"/>
                <a:gd name="T27" fmla="*/ 510 h 5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0"/>
            <p:cNvSpPr>
              <a:spLocks noChangeArrowheads="1"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1894 w 802"/>
                <a:gd name="T1" fmla="*/ 269 h 393"/>
                <a:gd name="T2" fmla="*/ 1738 w 802"/>
                <a:gd name="T3" fmla="*/ 238 h 393"/>
                <a:gd name="T4" fmla="*/ 916 w 802"/>
                <a:gd name="T5" fmla="*/ 73 h 393"/>
                <a:gd name="T6" fmla="*/ 597 w 802"/>
                <a:gd name="T7" fmla="*/ 130 h 393"/>
                <a:gd name="T8" fmla="*/ 54 w 802"/>
                <a:gd name="T9" fmla="*/ 928 h 393"/>
                <a:gd name="T10" fmla="*/ 1894 w 802"/>
                <a:gd name="T11" fmla="*/ 928 h 393"/>
                <a:gd name="T12" fmla="*/ 1894 w 802"/>
                <a:gd name="T13" fmla="*/ 269 h 393"/>
                <a:gd name="T14" fmla="*/ 1894 w 802"/>
                <a:gd name="T15" fmla="*/ 269 h 3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1"/>
            <p:cNvSpPr>
              <a:spLocks noChangeArrowheads="1"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859 w 449"/>
                <a:gd name="T1" fmla="*/ 345 h 249"/>
                <a:gd name="T2" fmla="*/ 642 w 449"/>
                <a:gd name="T3" fmla="*/ 307 h 249"/>
                <a:gd name="T4" fmla="*/ 578 w 449"/>
                <a:gd name="T5" fmla="*/ 14 h 249"/>
                <a:gd name="T6" fmla="*/ 418 w 449"/>
                <a:gd name="T7" fmla="*/ 64 h 249"/>
                <a:gd name="T8" fmla="*/ 446 w 449"/>
                <a:gd name="T9" fmla="*/ 302 h 249"/>
                <a:gd name="T10" fmla="*/ 0 w 449"/>
                <a:gd name="T11" fmla="*/ 439 h 249"/>
                <a:gd name="T12" fmla="*/ 238 w 449"/>
                <a:gd name="T13" fmla="*/ 390 h 249"/>
                <a:gd name="T14" fmla="*/ 142 w 449"/>
                <a:gd name="T15" fmla="*/ 524 h 249"/>
                <a:gd name="T16" fmla="*/ 460 w 449"/>
                <a:gd name="T17" fmla="*/ 446 h 249"/>
                <a:gd name="T18" fmla="*/ 772 w 449"/>
                <a:gd name="T19" fmla="*/ 588 h 249"/>
                <a:gd name="T20" fmla="*/ 781 w 449"/>
                <a:gd name="T21" fmla="*/ 420 h 249"/>
                <a:gd name="T22" fmla="*/ 1060 w 449"/>
                <a:gd name="T23" fmla="*/ 522 h 249"/>
                <a:gd name="T24" fmla="*/ 859 w 449"/>
                <a:gd name="T25" fmla="*/ 345 h 2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2"/>
            <p:cNvSpPr>
              <a:spLocks noChangeArrowheads="1"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106 w 214"/>
                <a:gd name="T1" fmla="*/ 380 h 322"/>
                <a:gd name="T2" fmla="*/ 506 w 214"/>
                <a:gd name="T3" fmla="*/ 40 h 322"/>
                <a:gd name="T4" fmla="*/ 170 w 214"/>
                <a:gd name="T5" fmla="*/ 177 h 322"/>
                <a:gd name="T6" fmla="*/ 0 w 214"/>
                <a:gd name="T7" fmla="*/ 687 h 322"/>
                <a:gd name="T8" fmla="*/ 0 w 214"/>
                <a:gd name="T9" fmla="*/ 760 h 322"/>
                <a:gd name="T10" fmla="*/ 50 w 214"/>
                <a:gd name="T11" fmla="*/ 760 h 322"/>
                <a:gd name="T12" fmla="*/ 106 w 214"/>
                <a:gd name="T13" fmla="*/ 380 h 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23"/>
            <p:cNvSpPr>
              <a:spLocks noChangeArrowheads="1"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57 w 39"/>
                <a:gd name="T3" fmla="*/ 177 h 140"/>
                <a:gd name="T4" fmla="*/ 59 w 39"/>
                <a:gd name="T5" fmla="*/ 331 h 140"/>
                <a:gd name="T6" fmla="*/ 75 w 39"/>
                <a:gd name="T7" fmla="*/ 173 h 140"/>
                <a:gd name="T8" fmla="*/ 0 w 39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24"/>
            <p:cNvSpPr>
              <a:spLocks noChangeArrowheads="1"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281 w 192"/>
                <a:gd name="T1" fmla="*/ 2 h 63"/>
                <a:gd name="T2" fmla="*/ 0 w 192"/>
                <a:gd name="T3" fmla="*/ 149 h 63"/>
                <a:gd name="T4" fmla="*/ 248 w 192"/>
                <a:gd name="T5" fmla="*/ 26 h 63"/>
                <a:gd name="T6" fmla="*/ 453 w 192"/>
                <a:gd name="T7" fmla="*/ 28 h 63"/>
                <a:gd name="T8" fmla="*/ 281 w 192"/>
                <a:gd name="T9" fmla="*/ 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25"/>
            <p:cNvSpPr>
              <a:spLocks noChangeArrowheads="1"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109 w 109"/>
                <a:gd name="T1" fmla="*/ 276 h 250"/>
                <a:gd name="T2" fmla="*/ 258 w 109"/>
                <a:gd name="T3" fmla="*/ 0 h 250"/>
                <a:gd name="T4" fmla="*/ 59 w 109"/>
                <a:gd name="T5" fmla="*/ 151 h 250"/>
                <a:gd name="T6" fmla="*/ 0 w 109"/>
                <a:gd name="T7" fmla="*/ 517 h 250"/>
                <a:gd name="T8" fmla="*/ 2 w 109"/>
                <a:gd name="T9" fmla="*/ 590 h 250"/>
                <a:gd name="T10" fmla="*/ 95 w 109"/>
                <a:gd name="T11" fmla="*/ 590 h 250"/>
                <a:gd name="T12" fmla="*/ 109 w 109"/>
                <a:gd name="T13" fmla="*/ 276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6"/>
            <p:cNvSpPr>
              <a:spLocks noChangeArrowheads="1"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73 w 137"/>
                <a:gd name="T1" fmla="*/ 302 h 257"/>
                <a:gd name="T2" fmla="*/ 323 w 137"/>
                <a:gd name="T3" fmla="*/ 0 h 257"/>
                <a:gd name="T4" fmla="*/ 26 w 137"/>
                <a:gd name="T5" fmla="*/ 309 h 257"/>
                <a:gd name="T6" fmla="*/ 12 w 137"/>
                <a:gd name="T7" fmla="*/ 606 h 257"/>
                <a:gd name="T8" fmla="*/ 54 w 137"/>
                <a:gd name="T9" fmla="*/ 606 h 257"/>
                <a:gd name="T10" fmla="*/ 73 w 137"/>
                <a:gd name="T11" fmla="*/ 302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27"/>
            <p:cNvSpPr>
              <a:spLocks noChangeArrowheads="1"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248 w 105"/>
                <a:gd name="T1" fmla="*/ 408 h 235"/>
                <a:gd name="T2" fmla="*/ 196 w 105"/>
                <a:gd name="T3" fmla="*/ 151 h 235"/>
                <a:gd name="T4" fmla="*/ 0 w 105"/>
                <a:gd name="T5" fmla="*/ 0 h 235"/>
                <a:gd name="T6" fmla="*/ 146 w 105"/>
                <a:gd name="T7" fmla="*/ 276 h 235"/>
                <a:gd name="T8" fmla="*/ 163 w 105"/>
                <a:gd name="T9" fmla="*/ 554 h 235"/>
                <a:gd name="T10" fmla="*/ 248 w 105"/>
                <a:gd name="T11" fmla="*/ 554 h 235"/>
                <a:gd name="T12" fmla="*/ 248 w 105"/>
                <a:gd name="T13" fmla="*/ 408 h 235"/>
                <a:gd name="T14" fmla="*/ 248 w 105"/>
                <a:gd name="T15" fmla="*/ 408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28"/>
            <p:cNvSpPr>
              <a:spLocks noChangeArrowheads="1"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281 w 119"/>
                <a:gd name="T1" fmla="*/ 248 h 242"/>
                <a:gd name="T2" fmla="*/ 0 w 119"/>
                <a:gd name="T3" fmla="*/ 0 h 242"/>
                <a:gd name="T4" fmla="*/ 253 w 119"/>
                <a:gd name="T5" fmla="*/ 304 h 242"/>
                <a:gd name="T6" fmla="*/ 272 w 119"/>
                <a:gd name="T7" fmla="*/ 571 h 242"/>
                <a:gd name="T8" fmla="*/ 281 w 119"/>
                <a:gd name="T9" fmla="*/ 571 h 242"/>
                <a:gd name="T10" fmla="*/ 281 w 119"/>
                <a:gd name="T11" fmla="*/ 248 h 242"/>
                <a:gd name="T12" fmla="*/ 281 w 119"/>
                <a:gd name="T13" fmla="*/ 248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9"/>
            <p:cNvSpPr>
              <a:spLocks noChangeArrowheads="1"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19 h 106"/>
                <a:gd name="T2" fmla="*/ 26 w 21"/>
                <a:gd name="T3" fmla="*/ 130 h 106"/>
                <a:gd name="T4" fmla="*/ 24 w 21"/>
                <a:gd name="T5" fmla="*/ 246 h 106"/>
                <a:gd name="T6" fmla="*/ 43 w 21"/>
                <a:gd name="T7" fmla="*/ 251 h 106"/>
                <a:gd name="T8" fmla="*/ 50 w 21"/>
                <a:gd name="T9" fmla="*/ 125 h 106"/>
                <a:gd name="T10" fmla="*/ 14 w 21"/>
                <a:gd name="T11" fmla="*/ 0 h 106"/>
                <a:gd name="T12" fmla="*/ 0 w 21"/>
                <a:gd name="T13" fmla="*/ 19 h 106"/>
                <a:gd name="T14" fmla="*/ 0 w 21"/>
                <a:gd name="T15" fmla="*/ 19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150" y="2338388"/>
            <a:ext cx="484188" cy="536575"/>
            <a:chOff x="2052" y="995"/>
            <a:chExt cx="768" cy="852"/>
          </a:xfrm>
        </p:grpSpPr>
        <p:sp>
          <p:nvSpPr>
            <p:cNvPr id="172" name="Freeform 65"/>
            <p:cNvSpPr>
              <a:spLocks noChangeArrowheads="1"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78 w 64"/>
                <a:gd name="T1" fmla="*/ 9 h 98"/>
                <a:gd name="T2" fmla="*/ 28 w 64"/>
                <a:gd name="T3" fmla="*/ 229 h 98"/>
                <a:gd name="T4" fmla="*/ 0 w 64"/>
                <a:gd name="T5" fmla="*/ 217 h 98"/>
                <a:gd name="T6" fmla="*/ 83 w 64"/>
                <a:gd name="T7" fmla="*/ 120 h 98"/>
                <a:gd name="T8" fmla="*/ 57 w 64"/>
                <a:gd name="T9" fmla="*/ 0 h 98"/>
                <a:gd name="T10" fmla="*/ 78 w 64"/>
                <a:gd name="T11" fmla="*/ 9 h 98"/>
                <a:gd name="T12" fmla="*/ 78 w 64"/>
                <a:gd name="T13" fmla="*/ 9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66"/>
            <p:cNvSpPr>
              <a:spLocks noChangeArrowheads="1"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383 w 325"/>
                <a:gd name="T1" fmla="*/ 710 h 309"/>
                <a:gd name="T2" fmla="*/ 688 w 325"/>
                <a:gd name="T3" fmla="*/ 526 h 309"/>
                <a:gd name="T4" fmla="*/ 718 w 325"/>
                <a:gd name="T5" fmla="*/ 359 h 309"/>
                <a:gd name="T6" fmla="*/ 588 w 325"/>
                <a:gd name="T7" fmla="*/ 488 h 309"/>
                <a:gd name="T8" fmla="*/ 633 w 325"/>
                <a:gd name="T9" fmla="*/ 137 h 309"/>
                <a:gd name="T10" fmla="*/ 574 w 325"/>
                <a:gd name="T11" fmla="*/ 64 h 309"/>
                <a:gd name="T12" fmla="*/ 466 w 325"/>
                <a:gd name="T13" fmla="*/ 283 h 309"/>
                <a:gd name="T14" fmla="*/ 255 w 325"/>
                <a:gd name="T15" fmla="*/ 71 h 309"/>
                <a:gd name="T16" fmla="*/ 99 w 325"/>
                <a:gd name="T17" fmla="*/ 0 h 309"/>
                <a:gd name="T18" fmla="*/ 274 w 325"/>
                <a:gd name="T19" fmla="*/ 408 h 309"/>
                <a:gd name="T20" fmla="*/ 0 w 325"/>
                <a:gd name="T21" fmla="*/ 382 h 309"/>
                <a:gd name="T22" fmla="*/ 206 w 325"/>
                <a:gd name="T23" fmla="*/ 606 h 309"/>
                <a:gd name="T24" fmla="*/ 109 w 325"/>
                <a:gd name="T25" fmla="*/ 616 h 309"/>
                <a:gd name="T26" fmla="*/ 222 w 325"/>
                <a:gd name="T27" fmla="*/ 708 h 309"/>
                <a:gd name="T28" fmla="*/ 371 w 325"/>
                <a:gd name="T29" fmla="*/ 715 h 309"/>
                <a:gd name="T30" fmla="*/ 383 w 325"/>
                <a:gd name="T31" fmla="*/ 710 h 309"/>
                <a:gd name="T32" fmla="*/ 383 w 325"/>
                <a:gd name="T33" fmla="*/ 710 h 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67"/>
            <p:cNvSpPr>
              <a:spLocks noChangeArrowheads="1"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407 w 275"/>
                <a:gd name="T1" fmla="*/ 599 h 287"/>
                <a:gd name="T2" fmla="*/ 130 w 275"/>
                <a:gd name="T3" fmla="*/ 587 h 287"/>
                <a:gd name="T4" fmla="*/ 255 w 275"/>
                <a:gd name="T5" fmla="*/ 547 h 287"/>
                <a:gd name="T6" fmla="*/ 0 w 275"/>
                <a:gd name="T7" fmla="*/ 368 h 287"/>
                <a:gd name="T8" fmla="*/ 277 w 275"/>
                <a:gd name="T9" fmla="*/ 387 h 287"/>
                <a:gd name="T10" fmla="*/ 116 w 275"/>
                <a:gd name="T11" fmla="*/ 0 h 287"/>
                <a:gd name="T12" fmla="*/ 421 w 275"/>
                <a:gd name="T13" fmla="*/ 295 h 287"/>
                <a:gd name="T14" fmla="*/ 548 w 275"/>
                <a:gd name="T15" fmla="*/ 59 h 287"/>
                <a:gd name="T16" fmla="*/ 515 w 275"/>
                <a:gd name="T17" fmla="*/ 465 h 287"/>
                <a:gd name="T18" fmla="*/ 650 w 275"/>
                <a:gd name="T19" fmla="*/ 377 h 287"/>
                <a:gd name="T20" fmla="*/ 416 w 275"/>
                <a:gd name="T21" fmla="*/ 599 h 287"/>
                <a:gd name="T22" fmla="*/ 407 w 275"/>
                <a:gd name="T23" fmla="*/ 599 h 287"/>
                <a:gd name="T24" fmla="*/ 407 w 275"/>
                <a:gd name="T25" fmla="*/ 599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68"/>
            <p:cNvSpPr>
              <a:spLocks noChangeArrowheads="1"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177 w 90"/>
                <a:gd name="T1" fmla="*/ 429 h 182"/>
                <a:gd name="T2" fmla="*/ 0 w 90"/>
                <a:gd name="T3" fmla="*/ 0 h 182"/>
                <a:gd name="T4" fmla="*/ 177 w 90"/>
                <a:gd name="T5" fmla="*/ 429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69"/>
            <p:cNvSpPr>
              <a:spLocks noChangeArrowheads="1"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281 h 119"/>
                <a:gd name="T2" fmla="*/ 123 w 54"/>
                <a:gd name="T3" fmla="*/ 0 h 119"/>
                <a:gd name="T4" fmla="*/ 0 w 54"/>
                <a:gd name="T5" fmla="*/ 281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0"/>
            <p:cNvSpPr>
              <a:spLocks noChangeArrowheads="1"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94 h 43"/>
                <a:gd name="T2" fmla="*/ 163 w 69"/>
                <a:gd name="T3" fmla="*/ 0 h 43"/>
                <a:gd name="T4" fmla="*/ 0 w 69"/>
                <a:gd name="T5" fmla="*/ 9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71"/>
            <p:cNvSpPr>
              <a:spLocks noChangeArrowheads="1"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177 w 75"/>
                <a:gd name="T1" fmla="*/ 0 h 25"/>
                <a:gd name="T2" fmla="*/ 0 w 75"/>
                <a:gd name="T3" fmla="*/ 54 h 25"/>
                <a:gd name="T4" fmla="*/ 177 w 7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72"/>
            <p:cNvSpPr>
              <a:spLocks noChangeArrowheads="1"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300 w 127"/>
                <a:gd name="T1" fmla="*/ 71 h 47"/>
                <a:gd name="T2" fmla="*/ 0 w 127"/>
                <a:gd name="T3" fmla="*/ 0 h 47"/>
                <a:gd name="T4" fmla="*/ 300 w 127"/>
                <a:gd name="T5" fmla="*/ 71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9905-0913-4532-97B3-5123E48C671C}" type="datetimeFigureOut">
              <a:rPr lang="en-US"/>
              <a:t>3/25/2020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AC9D4B-359C-4C33-BE72-7FB3BC50BC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33E6-B352-4AD5-9F7F-697849904F2C}" type="datetimeFigureOut">
              <a:rPr lang="en-US"/>
              <a:t>3/25/2020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03C275-07F0-4635-A760-C6EBD04328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1D9E-0898-48AE-A7BA-4B953DEA1096}" type="datetimeFigureOut">
              <a:rPr lang="en-US"/>
              <a:t>3/25/2020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B4D514-5E91-45D5-8417-3A71D96E2F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>
            <a:normAutofit/>
          </a:bodyPr>
          <a:lstStyle>
            <a:lvl1pPr algn="l">
              <a:defRPr sz="5200" b="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151B-4D69-4459-A208-D67CEACD06B4}" type="datetimeFigureOut">
              <a:rPr lang="en-US"/>
              <a:t>3/25/2020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0D77EE-264E-4334-866B-E8B0E85349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997F-0D82-47E7-ADAF-D942CAC400F2}" type="datetimeFigureOut">
              <a:rPr lang="en-US"/>
              <a:t>3/25/2020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3596-B5D7-4CEB-8DF2-870064AEC8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AA3B-4B64-414B-8DAD-006239CC1F81}" type="datetimeFigureOut">
              <a:rPr lang="en-US"/>
              <a:t>3/25/2020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AC61-2965-4B0C-80AD-CDF8F24A49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2"/>
          <p:cNvSpPr>
            <a:spLocks noChangeArrowheads="1"/>
          </p:cNvSpPr>
          <p:nvPr/>
        </p:nvSpPr>
        <p:spPr bwMode="auto">
          <a:xfrm>
            <a:off x="8643938" y="3889375"/>
            <a:ext cx="212725" cy="1000125"/>
          </a:xfrm>
          <a:custGeom>
            <a:avLst/>
            <a:gdLst>
              <a:gd name="T0" fmla="*/ 96866 w 112"/>
              <a:gd name="T1" fmla="*/ 927735 h 525"/>
              <a:gd name="T2" fmla="*/ 96866 w 112"/>
              <a:gd name="T3" fmla="*/ 817245 h 525"/>
              <a:gd name="T4" fmla="*/ 5698 w 112"/>
              <a:gd name="T5" fmla="*/ 653415 h 525"/>
              <a:gd name="T6" fmla="*/ 96866 w 112"/>
              <a:gd name="T7" fmla="*/ 781050 h 525"/>
              <a:gd name="T8" fmla="*/ 96866 w 112"/>
              <a:gd name="T9" fmla="*/ 638175 h 525"/>
              <a:gd name="T10" fmla="*/ 5698 w 112"/>
              <a:gd name="T11" fmla="*/ 474345 h 525"/>
              <a:gd name="T12" fmla="*/ 94967 w 112"/>
              <a:gd name="T13" fmla="*/ 598170 h 525"/>
              <a:gd name="T14" fmla="*/ 94967 w 112"/>
              <a:gd name="T15" fmla="*/ 407670 h 525"/>
              <a:gd name="T16" fmla="*/ 13295 w 112"/>
              <a:gd name="T17" fmla="*/ 249555 h 525"/>
              <a:gd name="T18" fmla="*/ 94967 w 112"/>
              <a:gd name="T19" fmla="*/ 348615 h 525"/>
              <a:gd name="T20" fmla="*/ 94967 w 112"/>
              <a:gd name="T21" fmla="*/ 222885 h 525"/>
              <a:gd name="T22" fmla="*/ 9497 w 112"/>
              <a:gd name="T23" fmla="*/ 62865 h 525"/>
              <a:gd name="T24" fmla="*/ 94967 w 112"/>
              <a:gd name="T25" fmla="*/ 167640 h 525"/>
              <a:gd name="T26" fmla="*/ 94967 w 112"/>
              <a:gd name="T27" fmla="*/ 106680 h 525"/>
              <a:gd name="T28" fmla="*/ 110161 w 112"/>
              <a:gd name="T29" fmla="*/ 106680 h 525"/>
              <a:gd name="T30" fmla="*/ 195631 w 112"/>
              <a:gd name="T31" fmla="*/ 0 h 525"/>
              <a:gd name="T32" fmla="*/ 112060 w 112"/>
              <a:gd name="T33" fmla="*/ 160020 h 525"/>
              <a:gd name="T34" fmla="*/ 112060 w 112"/>
              <a:gd name="T35" fmla="*/ 308610 h 525"/>
              <a:gd name="T36" fmla="*/ 201329 w 112"/>
              <a:gd name="T37" fmla="*/ 177165 h 525"/>
              <a:gd name="T38" fmla="*/ 112060 w 112"/>
              <a:gd name="T39" fmla="*/ 340995 h 525"/>
              <a:gd name="T40" fmla="*/ 112060 w 112"/>
              <a:gd name="T41" fmla="*/ 502920 h 525"/>
              <a:gd name="T42" fmla="*/ 199430 w 112"/>
              <a:gd name="T43" fmla="*/ 388620 h 525"/>
              <a:gd name="T44" fmla="*/ 112060 w 112"/>
              <a:gd name="T45" fmla="*/ 552450 h 525"/>
              <a:gd name="T46" fmla="*/ 112060 w 112"/>
              <a:gd name="T47" fmla="*/ 706755 h 525"/>
              <a:gd name="T48" fmla="*/ 199430 w 112"/>
              <a:gd name="T49" fmla="*/ 596265 h 525"/>
              <a:gd name="T50" fmla="*/ 112060 w 112"/>
              <a:gd name="T51" fmla="*/ 756285 h 525"/>
              <a:gd name="T52" fmla="*/ 113960 w 112"/>
              <a:gd name="T53" fmla="*/ 937260 h 525"/>
              <a:gd name="T54" fmla="*/ 205128 w 112"/>
              <a:gd name="T55" fmla="*/ 790575 h 525"/>
              <a:gd name="T56" fmla="*/ 113960 w 112"/>
              <a:gd name="T57" fmla="*/ 956310 h 525"/>
              <a:gd name="T58" fmla="*/ 113960 w 112"/>
              <a:gd name="T59" fmla="*/ 1000125 h 525"/>
              <a:gd name="T60" fmla="*/ 96866 w 112"/>
              <a:gd name="T61" fmla="*/ 1000125 h 525"/>
              <a:gd name="T62" fmla="*/ 96866 w 112"/>
              <a:gd name="T63" fmla="*/ 986790 h 525"/>
              <a:gd name="T64" fmla="*/ 13295 w 112"/>
              <a:gd name="T65" fmla="*/ 826770 h 525"/>
              <a:gd name="T66" fmla="*/ 96866 w 112"/>
              <a:gd name="T67" fmla="*/ 927735 h 5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50"/>
          <p:cNvSpPr>
            <a:spLocks noChangeArrowheads="1"/>
          </p:cNvSpPr>
          <p:nvPr/>
        </p:nvSpPr>
        <p:spPr bwMode="auto">
          <a:xfrm>
            <a:off x="6780213" y="4191000"/>
            <a:ext cx="5410200" cy="2667000"/>
          </a:xfrm>
          <a:custGeom>
            <a:avLst/>
            <a:gdLst>
              <a:gd name="T0" fmla="*/ 4881886 w 5150129"/>
              <a:gd name="T1" fmla="*/ 1108 h 2763306"/>
              <a:gd name="T2" fmla="*/ 5410200 w 5150129"/>
              <a:gd name="T3" fmla="*/ 13390 h 2763306"/>
              <a:gd name="T4" fmla="*/ 5410200 w 5150129"/>
              <a:gd name="T5" fmla="*/ 2667000 h 2763306"/>
              <a:gd name="T6" fmla="*/ 3851290 w 5150129"/>
              <a:gd name="T7" fmla="*/ 2667000 h 2763306"/>
              <a:gd name="T8" fmla="*/ 0 w 5150129"/>
              <a:gd name="T9" fmla="*/ 1653096 h 2763306"/>
              <a:gd name="T10" fmla="*/ 4881886 w 5150129"/>
              <a:gd name="T11" fmla="*/ 1108 h 2763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1"/>
          <p:cNvSpPr>
            <a:spLocks noChangeArrowheads="1"/>
          </p:cNvSpPr>
          <p:nvPr/>
        </p:nvSpPr>
        <p:spPr bwMode="auto">
          <a:xfrm>
            <a:off x="0" y="4572000"/>
            <a:ext cx="11415713" cy="2286000"/>
          </a:xfrm>
          <a:custGeom>
            <a:avLst/>
            <a:gdLst>
              <a:gd name="T0" fmla="*/ 3184192 w 12079179"/>
              <a:gd name="T1" fmla="*/ 1009 h 2245075"/>
              <a:gd name="T2" fmla="*/ 11415713 w 12079179"/>
              <a:gd name="T3" fmla="*/ 2286000 h 2245075"/>
              <a:gd name="T4" fmla="*/ 0 w 12079179"/>
              <a:gd name="T5" fmla="*/ 2286000 h 2245075"/>
              <a:gd name="T6" fmla="*/ 0 w 12079179"/>
              <a:gd name="T7" fmla="*/ 512909 h 2245075"/>
              <a:gd name="T8" fmla="*/ 3184192 w 12079179"/>
              <a:gd name="T9" fmla="*/ 1009 h 2245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69"/>
          <p:cNvGrpSpPr>
            <a:grpSpLocks noChangeAspect="1"/>
          </p:cNvGrpSpPr>
          <p:nvPr/>
        </p:nvGrpSpPr>
        <p:grpSpPr bwMode="auto">
          <a:xfrm flipH="1">
            <a:off x="9732963" y="958850"/>
            <a:ext cx="1400175" cy="4002088"/>
            <a:chOff x="3220" y="236"/>
            <a:chExt cx="1347" cy="3848"/>
          </a:xfrm>
        </p:grpSpPr>
        <p:sp>
          <p:nvSpPr>
            <p:cNvPr id="7" name="Freeform 70"/>
            <p:cNvSpPr>
              <a:spLocks noChangeArrowheads="1"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1"/>
            <p:cNvSpPr>
              <a:spLocks noChangeArrowheads="1"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154 w 68"/>
                <a:gd name="T1" fmla="*/ 248 h 105"/>
                <a:gd name="T2" fmla="*/ 12 w 68"/>
                <a:gd name="T3" fmla="*/ 0 h 105"/>
                <a:gd name="T4" fmla="*/ 154 w 68"/>
                <a:gd name="T5" fmla="*/ 248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2"/>
            <p:cNvSpPr>
              <a:spLocks noChangeArrowheads="1"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3"/>
            <p:cNvSpPr>
              <a:spLocks noChangeArrowheads="1"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154 w 68"/>
                <a:gd name="T1" fmla="*/ 253 h 107"/>
                <a:gd name="T2" fmla="*/ 12 w 68"/>
                <a:gd name="T3" fmla="*/ 0 h 107"/>
                <a:gd name="T4" fmla="*/ 154 w 68"/>
                <a:gd name="T5" fmla="*/ 25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4"/>
            <p:cNvSpPr>
              <a:spLocks noChangeArrowheads="1"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9 w 68"/>
                <a:gd name="T1" fmla="*/ 252 h 107"/>
                <a:gd name="T2" fmla="*/ 152 w 68"/>
                <a:gd name="T3" fmla="*/ 0 h 107"/>
                <a:gd name="T4" fmla="*/ 9 w 68"/>
                <a:gd name="T5" fmla="*/ 252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6"/>
            <p:cNvSpPr>
              <a:spLocks noChangeArrowheads="1"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154 w 68"/>
                <a:gd name="T1" fmla="*/ 253 h 107"/>
                <a:gd name="T2" fmla="*/ 12 w 68"/>
                <a:gd name="T3" fmla="*/ 0 h 107"/>
                <a:gd name="T4" fmla="*/ 154 w 68"/>
                <a:gd name="T5" fmla="*/ 25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7"/>
            <p:cNvSpPr>
              <a:spLocks noChangeArrowheads="1"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9 w 68"/>
                <a:gd name="T1" fmla="*/ 251 h 106"/>
                <a:gd name="T2" fmla="*/ 152 w 68"/>
                <a:gd name="T3" fmla="*/ 0 h 106"/>
                <a:gd name="T4" fmla="*/ 9 w 68"/>
                <a:gd name="T5" fmla="*/ 251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8"/>
            <p:cNvSpPr>
              <a:spLocks noChangeArrowheads="1"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154 w 68"/>
                <a:gd name="T1" fmla="*/ 250 h 106"/>
                <a:gd name="T2" fmla="*/ 12 w 68"/>
                <a:gd name="T3" fmla="*/ 0 h 106"/>
                <a:gd name="T4" fmla="*/ 154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9"/>
            <p:cNvSpPr>
              <a:spLocks noChangeArrowheads="1"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154 w 68"/>
                <a:gd name="T1" fmla="*/ 251 h 106"/>
                <a:gd name="T2" fmla="*/ 12 w 68"/>
                <a:gd name="T3" fmla="*/ 0 h 106"/>
                <a:gd name="T4" fmla="*/ 154 w 68"/>
                <a:gd name="T5" fmla="*/ 251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0"/>
            <p:cNvSpPr>
              <a:spLocks noChangeArrowheads="1"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1"/>
            <p:cNvSpPr>
              <a:spLocks noChangeArrowheads="1"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2"/>
            <p:cNvSpPr>
              <a:spLocks noChangeArrowheads="1"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121 w 53"/>
                <a:gd name="T1" fmla="*/ 194 h 82"/>
                <a:gd name="T2" fmla="*/ 10 w 53"/>
                <a:gd name="T3" fmla="*/ 0 h 82"/>
                <a:gd name="T4" fmla="*/ 121 w 53"/>
                <a:gd name="T5" fmla="*/ 19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3"/>
            <p:cNvSpPr>
              <a:spLocks noChangeArrowheads="1"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84"/>
            <p:cNvSpPr>
              <a:spLocks noChangeArrowheads="1"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5"/>
            <p:cNvSpPr>
              <a:spLocks noChangeArrowheads="1"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7 w 52"/>
                <a:gd name="T1" fmla="*/ 194 h 82"/>
                <a:gd name="T2" fmla="*/ 116 w 52"/>
                <a:gd name="T3" fmla="*/ 0 h 82"/>
                <a:gd name="T4" fmla="*/ 7 w 52"/>
                <a:gd name="T5" fmla="*/ 19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6"/>
            <p:cNvSpPr>
              <a:spLocks noChangeArrowheads="1"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7"/>
            <p:cNvSpPr>
              <a:spLocks noChangeArrowheads="1"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8"/>
            <p:cNvSpPr>
              <a:spLocks noChangeArrowheads="1"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9"/>
            <p:cNvSpPr>
              <a:spLocks noChangeArrowheads="1"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0"/>
            <p:cNvSpPr>
              <a:spLocks noChangeArrowheads="1"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1"/>
            <p:cNvSpPr>
              <a:spLocks noChangeArrowheads="1"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7 w 52"/>
                <a:gd name="T1" fmla="*/ 193 h 82"/>
                <a:gd name="T2" fmla="*/ 116 w 52"/>
                <a:gd name="T3" fmla="*/ 0 h 82"/>
                <a:gd name="T4" fmla="*/ 7 w 52"/>
                <a:gd name="T5" fmla="*/ 193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2"/>
            <p:cNvSpPr>
              <a:spLocks noChangeArrowheads="1"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120 w 112"/>
                <a:gd name="T1" fmla="*/ 1151 h 525"/>
                <a:gd name="T2" fmla="*/ 120 w 112"/>
                <a:gd name="T3" fmla="*/ 1014 h 525"/>
                <a:gd name="T4" fmla="*/ 7 w 112"/>
                <a:gd name="T5" fmla="*/ 811 h 525"/>
                <a:gd name="T6" fmla="*/ 120 w 112"/>
                <a:gd name="T7" fmla="*/ 969 h 525"/>
                <a:gd name="T8" fmla="*/ 120 w 112"/>
                <a:gd name="T9" fmla="*/ 792 h 525"/>
                <a:gd name="T10" fmla="*/ 7 w 112"/>
                <a:gd name="T11" fmla="*/ 589 h 525"/>
                <a:gd name="T12" fmla="*/ 118 w 112"/>
                <a:gd name="T13" fmla="*/ 742 h 525"/>
                <a:gd name="T14" fmla="*/ 118 w 112"/>
                <a:gd name="T15" fmla="*/ 506 h 525"/>
                <a:gd name="T16" fmla="*/ 17 w 112"/>
                <a:gd name="T17" fmla="*/ 310 h 525"/>
                <a:gd name="T18" fmla="*/ 118 w 112"/>
                <a:gd name="T19" fmla="*/ 433 h 525"/>
                <a:gd name="T20" fmla="*/ 118 w 112"/>
                <a:gd name="T21" fmla="*/ 277 h 525"/>
                <a:gd name="T22" fmla="*/ 12 w 112"/>
                <a:gd name="T23" fmla="*/ 78 h 525"/>
                <a:gd name="T24" fmla="*/ 118 w 112"/>
                <a:gd name="T25" fmla="*/ 208 h 525"/>
                <a:gd name="T26" fmla="*/ 118 w 112"/>
                <a:gd name="T27" fmla="*/ 132 h 525"/>
                <a:gd name="T28" fmla="*/ 137 w 112"/>
                <a:gd name="T29" fmla="*/ 132 h 525"/>
                <a:gd name="T30" fmla="*/ 243 w 112"/>
                <a:gd name="T31" fmla="*/ 0 h 525"/>
                <a:gd name="T32" fmla="*/ 139 w 112"/>
                <a:gd name="T33" fmla="*/ 199 h 525"/>
                <a:gd name="T34" fmla="*/ 139 w 112"/>
                <a:gd name="T35" fmla="*/ 383 h 525"/>
                <a:gd name="T36" fmla="*/ 250 w 112"/>
                <a:gd name="T37" fmla="*/ 220 h 525"/>
                <a:gd name="T38" fmla="*/ 139 w 112"/>
                <a:gd name="T39" fmla="*/ 423 h 525"/>
                <a:gd name="T40" fmla="*/ 139 w 112"/>
                <a:gd name="T41" fmla="*/ 624 h 525"/>
                <a:gd name="T42" fmla="*/ 248 w 112"/>
                <a:gd name="T43" fmla="*/ 482 h 525"/>
                <a:gd name="T44" fmla="*/ 139 w 112"/>
                <a:gd name="T45" fmla="*/ 686 h 525"/>
                <a:gd name="T46" fmla="*/ 139 w 112"/>
                <a:gd name="T47" fmla="*/ 877 h 525"/>
                <a:gd name="T48" fmla="*/ 248 w 112"/>
                <a:gd name="T49" fmla="*/ 740 h 525"/>
                <a:gd name="T50" fmla="*/ 139 w 112"/>
                <a:gd name="T51" fmla="*/ 938 h 525"/>
                <a:gd name="T52" fmla="*/ 141 w 112"/>
                <a:gd name="T53" fmla="*/ 1163 h 525"/>
                <a:gd name="T54" fmla="*/ 255 w 112"/>
                <a:gd name="T55" fmla="*/ 981 h 525"/>
                <a:gd name="T56" fmla="*/ 141 w 112"/>
                <a:gd name="T57" fmla="*/ 1187 h 525"/>
                <a:gd name="T58" fmla="*/ 141 w 112"/>
                <a:gd name="T59" fmla="*/ 1241 h 525"/>
                <a:gd name="T60" fmla="*/ 120 w 112"/>
                <a:gd name="T61" fmla="*/ 1241 h 525"/>
                <a:gd name="T62" fmla="*/ 120 w 112"/>
                <a:gd name="T63" fmla="*/ 1224 h 525"/>
                <a:gd name="T64" fmla="*/ 17 w 112"/>
                <a:gd name="T65" fmla="*/ 1026 h 525"/>
                <a:gd name="T66" fmla="*/ 120 w 112"/>
                <a:gd name="T67" fmla="*/ 1151 h 5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93"/>
            <p:cNvSpPr>
              <a:spLocks noChangeArrowheads="1"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203 w 160"/>
                <a:gd name="T1" fmla="*/ 1656 h 756"/>
                <a:gd name="T2" fmla="*/ 203 w 160"/>
                <a:gd name="T3" fmla="*/ 1458 h 756"/>
                <a:gd name="T4" fmla="*/ 366 w 160"/>
                <a:gd name="T5" fmla="*/ 1165 h 756"/>
                <a:gd name="T6" fmla="*/ 203 w 160"/>
                <a:gd name="T7" fmla="*/ 1391 h 756"/>
                <a:gd name="T8" fmla="*/ 203 w 160"/>
                <a:gd name="T9" fmla="*/ 1136 h 756"/>
                <a:gd name="T10" fmla="*/ 366 w 160"/>
                <a:gd name="T11" fmla="*/ 846 h 756"/>
                <a:gd name="T12" fmla="*/ 208 w 160"/>
                <a:gd name="T13" fmla="*/ 1068 h 756"/>
                <a:gd name="T14" fmla="*/ 208 w 160"/>
                <a:gd name="T15" fmla="*/ 730 h 756"/>
                <a:gd name="T16" fmla="*/ 354 w 160"/>
                <a:gd name="T17" fmla="*/ 447 h 756"/>
                <a:gd name="T18" fmla="*/ 208 w 160"/>
                <a:gd name="T19" fmla="*/ 621 h 756"/>
                <a:gd name="T20" fmla="*/ 208 w 160"/>
                <a:gd name="T21" fmla="*/ 399 h 756"/>
                <a:gd name="T22" fmla="*/ 359 w 160"/>
                <a:gd name="T23" fmla="*/ 111 h 756"/>
                <a:gd name="T24" fmla="*/ 208 w 160"/>
                <a:gd name="T25" fmla="*/ 300 h 756"/>
                <a:gd name="T26" fmla="*/ 180 w 160"/>
                <a:gd name="T27" fmla="*/ 191 h 756"/>
                <a:gd name="T28" fmla="*/ 31 w 160"/>
                <a:gd name="T29" fmla="*/ 0 h 756"/>
                <a:gd name="T30" fmla="*/ 177 w 160"/>
                <a:gd name="T31" fmla="*/ 286 h 756"/>
                <a:gd name="T32" fmla="*/ 177 w 160"/>
                <a:gd name="T33" fmla="*/ 553 h 756"/>
                <a:gd name="T34" fmla="*/ 17 w 160"/>
                <a:gd name="T35" fmla="*/ 314 h 756"/>
                <a:gd name="T36" fmla="*/ 177 w 160"/>
                <a:gd name="T37" fmla="*/ 610 h 756"/>
                <a:gd name="T38" fmla="*/ 177 w 160"/>
                <a:gd name="T39" fmla="*/ 898 h 756"/>
                <a:gd name="T40" fmla="*/ 24 w 160"/>
                <a:gd name="T41" fmla="*/ 692 h 756"/>
                <a:gd name="T42" fmla="*/ 177 w 160"/>
                <a:gd name="T43" fmla="*/ 985 h 756"/>
                <a:gd name="T44" fmla="*/ 177 w 160"/>
                <a:gd name="T45" fmla="*/ 1259 h 756"/>
                <a:gd name="T46" fmla="*/ 24 w 160"/>
                <a:gd name="T47" fmla="*/ 1063 h 756"/>
                <a:gd name="T48" fmla="*/ 177 w 160"/>
                <a:gd name="T49" fmla="*/ 1351 h 756"/>
                <a:gd name="T50" fmla="*/ 175 w 160"/>
                <a:gd name="T51" fmla="*/ 1670 h 756"/>
                <a:gd name="T52" fmla="*/ 12 w 160"/>
                <a:gd name="T53" fmla="*/ 1410 h 756"/>
                <a:gd name="T54" fmla="*/ 175 w 160"/>
                <a:gd name="T55" fmla="*/ 1703 h 756"/>
                <a:gd name="T56" fmla="*/ 175 w 160"/>
                <a:gd name="T57" fmla="*/ 1786 h 756"/>
                <a:gd name="T58" fmla="*/ 203 w 160"/>
                <a:gd name="T59" fmla="*/ 1786 h 756"/>
                <a:gd name="T60" fmla="*/ 203 w 160"/>
                <a:gd name="T61" fmla="*/ 1762 h 756"/>
                <a:gd name="T62" fmla="*/ 354 w 160"/>
                <a:gd name="T63" fmla="*/ 1477 h 756"/>
                <a:gd name="T64" fmla="*/ 203 w 160"/>
                <a:gd name="T65" fmla="*/ 1656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4"/>
            <p:cNvSpPr>
              <a:spLocks noChangeArrowheads="1"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340 w 152"/>
                <a:gd name="T1" fmla="*/ 560 h 237"/>
                <a:gd name="T2" fmla="*/ 26 w 152"/>
                <a:gd name="T3" fmla="*/ 0 h 237"/>
                <a:gd name="T4" fmla="*/ 340 w 152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5"/>
            <p:cNvSpPr>
              <a:spLocks noChangeArrowheads="1"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265 w 129"/>
                <a:gd name="T1" fmla="*/ 466 h 220"/>
                <a:gd name="T2" fmla="*/ 255 w 129"/>
                <a:gd name="T3" fmla="*/ 449 h 220"/>
                <a:gd name="T4" fmla="*/ 236 w 129"/>
                <a:gd name="T5" fmla="*/ 421 h 220"/>
                <a:gd name="T6" fmla="*/ 227 w 129"/>
                <a:gd name="T7" fmla="*/ 409 h 220"/>
                <a:gd name="T8" fmla="*/ 208 w 129"/>
                <a:gd name="T9" fmla="*/ 373 h 220"/>
                <a:gd name="T10" fmla="*/ 206 w 129"/>
                <a:gd name="T11" fmla="*/ 364 h 220"/>
                <a:gd name="T12" fmla="*/ 194 w 129"/>
                <a:gd name="T13" fmla="*/ 345 h 220"/>
                <a:gd name="T14" fmla="*/ 184 w 129"/>
                <a:gd name="T15" fmla="*/ 329 h 220"/>
                <a:gd name="T16" fmla="*/ 180 w 129"/>
                <a:gd name="T17" fmla="*/ 319 h 220"/>
                <a:gd name="T18" fmla="*/ 175 w 129"/>
                <a:gd name="T19" fmla="*/ 312 h 220"/>
                <a:gd name="T20" fmla="*/ 161 w 129"/>
                <a:gd name="T21" fmla="*/ 293 h 220"/>
                <a:gd name="T22" fmla="*/ 156 w 129"/>
                <a:gd name="T23" fmla="*/ 286 h 220"/>
                <a:gd name="T24" fmla="*/ 149 w 129"/>
                <a:gd name="T25" fmla="*/ 272 h 220"/>
                <a:gd name="T26" fmla="*/ 142 w 129"/>
                <a:gd name="T27" fmla="*/ 260 h 220"/>
                <a:gd name="T28" fmla="*/ 130 w 129"/>
                <a:gd name="T29" fmla="*/ 243 h 220"/>
                <a:gd name="T30" fmla="*/ 121 w 129"/>
                <a:gd name="T31" fmla="*/ 225 h 220"/>
                <a:gd name="T32" fmla="*/ 116 w 129"/>
                <a:gd name="T33" fmla="*/ 217 h 220"/>
                <a:gd name="T34" fmla="*/ 113 w 129"/>
                <a:gd name="T35" fmla="*/ 208 h 220"/>
                <a:gd name="T36" fmla="*/ 109 w 129"/>
                <a:gd name="T37" fmla="*/ 203 h 220"/>
                <a:gd name="T38" fmla="*/ 106 w 129"/>
                <a:gd name="T39" fmla="*/ 201 h 220"/>
                <a:gd name="T40" fmla="*/ 102 w 129"/>
                <a:gd name="T41" fmla="*/ 191 h 220"/>
                <a:gd name="T42" fmla="*/ 85 w 129"/>
                <a:gd name="T43" fmla="*/ 165 h 220"/>
                <a:gd name="T44" fmla="*/ 80 w 129"/>
                <a:gd name="T45" fmla="*/ 156 h 220"/>
                <a:gd name="T46" fmla="*/ 73 w 129"/>
                <a:gd name="T47" fmla="*/ 144 h 220"/>
                <a:gd name="T48" fmla="*/ 64 w 129"/>
                <a:gd name="T49" fmla="*/ 125 h 220"/>
                <a:gd name="T50" fmla="*/ 64 w 129"/>
                <a:gd name="T51" fmla="*/ 116 h 220"/>
                <a:gd name="T52" fmla="*/ 54 w 129"/>
                <a:gd name="T53" fmla="*/ 111 h 220"/>
                <a:gd name="T54" fmla="*/ 47 w 129"/>
                <a:gd name="T55" fmla="*/ 106 h 220"/>
                <a:gd name="T56" fmla="*/ 43 w 129"/>
                <a:gd name="T57" fmla="*/ 95 h 220"/>
                <a:gd name="T58" fmla="*/ 40 w 129"/>
                <a:gd name="T59" fmla="*/ 95 h 220"/>
                <a:gd name="T60" fmla="*/ 38 w 129"/>
                <a:gd name="T61" fmla="*/ 90 h 220"/>
                <a:gd name="T62" fmla="*/ 38 w 129"/>
                <a:gd name="T63" fmla="*/ 78 h 220"/>
                <a:gd name="T64" fmla="*/ 28 w 129"/>
                <a:gd name="T65" fmla="*/ 73 h 220"/>
                <a:gd name="T66" fmla="*/ 28 w 129"/>
                <a:gd name="T67" fmla="*/ 69 h 220"/>
                <a:gd name="T68" fmla="*/ 21 w 129"/>
                <a:gd name="T69" fmla="*/ 61 h 220"/>
                <a:gd name="T70" fmla="*/ 19 w 129"/>
                <a:gd name="T71" fmla="*/ 54 h 220"/>
                <a:gd name="T72" fmla="*/ 24 w 129"/>
                <a:gd name="T73" fmla="*/ 54 h 220"/>
                <a:gd name="T74" fmla="*/ 14 w 129"/>
                <a:gd name="T75" fmla="*/ 43 h 220"/>
                <a:gd name="T76" fmla="*/ 7 w 129"/>
                <a:gd name="T77" fmla="*/ 19 h 220"/>
                <a:gd name="T78" fmla="*/ 5 w 129"/>
                <a:gd name="T79" fmla="*/ 14 h 220"/>
                <a:gd name="T80" fmla="*/ 0 w 129"/>
                <a:gd name="T81" fmla="*/ 0 h 220"/>
                <a:gd name="T82" fmla="*/ 5 w 129"/>
                <a:gd name="T83" fmla="*/ 7 h 220"/>
                <a:gd name="T84" fmla="*/ 7 w 129"/>
                <a:gd name="T85" fmla="*/ 17 h 220"/>
                <a:gd name="T86" fmla="*/ 26 w 129"/>
                <a:gd name="T87" fmla="*/ 38 h 220"/>
                <a:gd name="T88" fmla="*/ 50 w 129"/>
                <a:gd name="T89" fmla="*/ 76 h 220"/>
                <a:gd name="T90" fmla="*/ 73 w 129"/>
                <a:gd name="T91" fmla="*/ 113 h 220"/>
                <a:gd name="T92" fmla="*/ 92 w 129"/>
                <a:gd name="T93" fmla="*/ 144 h 220"/>
                <a:gd name="T94" fmla="*/ 109 w 129"/>
                <a:gd name="T95" fmla="*/ 173 h 220"/>
                <a:gd name="T96" fmla="*/ 135 w 129"/>
                <a:gd name="T97" fmla="*/ 222 h 220"/>
                <a:gd name="T98" fmla="*/ 149 w 129"/>
                <a:gd name="T99" fmla="*/ 248 h 220"/>
                <a:gd name="T100" fmla="*/ 166 w 129"/>
                <a:gd name="T101" fmla="*/ 284 h 220"/>
                <a:gd name="T102" fmla="*/ 239 w 129"/>
                <a:gd name="T103" fmla="*/ 395 h 220"/>
                <a:gd name="T104" fmla="*/ 253 w 129"/>
                <a:gd name="T105" fmla="*/ 425 h 220"/>
                <a:gd name="T106" fmla="*/ 296 w 129"/>
                <a:gd name="T107" fmla="*/ 515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6"/>
            <p:cNvSpPr>
              <a:spLocks noChangeArrowheads="1"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144 w 98"/>
                <a:gd name="T1" fmla="*/ 9 h 188"/>
                <a:gd name="T2" fmla="*/ 33 w 98"/>
                <a:gd name="T3" fmla="*/ 444 h 188"/>
                <a:gd name="T4" fmla="*/ 187 w 98"/>
                <a:gd name="T5" fmla="*/ 274 h 188"/>
                <a:gd name="T6" fmla="*/ 144 w 98"/>
                <a:gd name="T7" fmla="*/ 9 h 1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7"/>
            <p:cNvSpPr>
              <a:spLocks noChangeArrowheads="1"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42 w 50"/>
                <a:gd name="T1" fmla="*/ 0 h 157"/>
                <a:gd name="T2" fmla="*/ 0 w 50"/>
                <a:gd name="T3" fmla="*/ 371 h 157"/>
                <a:gd name="T4" fmla="*/ 85 w 50"/>
                <a:gd name="T5" fmla="*/ 262 h 157"/>
                <a:gd name="T6" fmla="*/ 42 w 50"/>
                <a:gd name="T7" fmla="*/ 0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8"/>
            <p:cNvSpPr>
              <a:spLocks noChangeArrowheads="1"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158 w 107"/>
                <a:gd name="T1" fmla="*/ 9 h 211"/>
                <a:gd name="T2" fmla="*/ 38 w 107"/>
                <a:gd name="T3" fmla="*/ 498 h 211"/>
                <a:gd name="T4" fmla="*/ 205 w 107"/>
                <a:gd name="T5" fmla="*/ 307 h 211"/>
                <a:gd name="T6" fmla="*/ 158 w 107"/>
                <a:gd name="T7" fmla="*/ 9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9"/>
            <p:cNvSpPr>
              <a:spLocks noChangeArrowheads="1"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45 w 54"/>
                <a:gd name="T1" fmla="*/ 0 h 176"/>
                <a:gd name="T2" fmla="*/ 0 w 54"/>
                <a:gd name="T3" fmla="*/ 416 h 176"/>
                <a:gd name="T4" fmla="*/ 90 w 54"/>
                <a:gd name="T5" fmla="*/ 295 h 176"/>
                <a:gd name="T6" fmla="*/ 45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0"/>
            <p:cNvSpPr>
              <a:spLocks noChangeArrowheads="1"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161 w 108"/>
                <a:gd name="T1" fmla="*/ 7 h 211"/>
                <a:gd name="T2" fmla="*/ 35 w 108"/>
                <a:gd name="T3" fmla="*/ 498 h 211"/>
                <a:gd name="T4" fmla="*/ 205 w 108"/>
                <a:gd name="T5" fmla="*/ 307 h 211"/>
                <a:gd name="T6" fmla="*/ 161 w 108"/>
                <a:gd name="T7" fmla="*/ 7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1"/>
            <p:cNvSpPr>
              <a:spLocks noChangeArrowheads="1"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47 w 54"/>
                <a:gd name="T1" fmla="*/ 0 h 176"/>
                <a:gd name="T2" fmla="*/ 0 w 54"/>
                <a:gd name="T3" fmla="*/ 416 h 176"/>
                <a:gd name="T4" fmla="*/ 92 w 54"/>
                <a:gd name="T5" fmla="*/ 298 h 176"/>
                <a:gd name="T6" fmla="*/ 47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2"/>
            <p:cNvSpPr>
              <a:spLocks noChangeArrowheads="1"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94 w 108"/>
                <a:gd name="T1" fmla="*/ 7 h 210"/>
                <a:gd name="T2" fmla="*/ 217 w 108"/>
                <a:gd name="T3" fmla="*/ 496 h 210"/>
                <a:gd name="T4" fmla="*/ 52 w 108"/>
                <a:gd name="T5" fmla="*/ 302 h 210"/>
                <a:gd name="T6" fmla="*/ 94 w 108"/>
                <a:gd name="T7" fmla="*/ 7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3"/>
            <p:cNvSpPr>
              <a:spLocks noChangeArrowheads="1"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82 w 54"/>
                <a:gd name="T1" fmla="*/ 0 h 177"/>
                <a:gd name="T2" fmla="*/ 127 w 54"/>
                <a:gd name="T3" fmla="*/ 418 h 177"/>
                <a:gd name="T4" fmla="*/ 40 w 54"/>
                <a:gd name="T5" fmla="*/ 293 h 177"/>
                <a:gd name="T6" fmla="*/ 82 w 54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04"/>
            <p:cNvSpPr>
              <a:spLocks noChangeArrowheads="1"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337 w 151"/>
                <a:gd name="T1" fmla="*/ 560 h 237"/>
                <a:gd name="T2" fmla="*/ 24 w 151"/>
                <a:gd name="T3" fmla="*/ 0 h 237"/>
                <a:gd name="T4" fmla="*/ 337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5"/>
            <p:cNvSpPr>
              <a:spLocks noChangeArrowheads="1"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17 w 151"/>
                <a:gd name="T1" fmla="*/ 560 h 237"/>
                <a:gd name="T2" fmla="*/ 331 w 151"/>
                <a:gd name="T3" fmla="*/ 0 h 237"/>
                <a:gd name="T4" fmla="*/ 17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6"/>
            <p:cNvSpPr>
              <a:spLocks noChangeArrowheads="1"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19 w 151"/>
                <a:gd name="T1" fmla="*/ 562 h 238"/>
                <a:gd name="T2" fmla="*/ 330 w 151"/>
                <a:gd name="T3" fmla="*/ 0 h 238"/>
                <a:gd name="T4" fmla="*/ 19 w 151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07"/>
            <p:cNvSpPr>
              <a:spLocks noChangeArrowheads="1"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17 w 149"/>
                <a:gd name="T1" fmla="*/ 562 h 238"/>
                <a:gd name="T2" fmla="*/ 331 w 149"/>
                <a:gd name="T3" fmla="*/ 0 h 238"/>
                <a:gd name="T4" fmla="*/ 17 w 149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08"/>
            <p:cNvSpPr>
              <a:spLocks noChangeArrowheads="1"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340 w 151"/>
                <a:gd name="T1" fmla="*/ 555 h 235"/>
                <a:gd name="T2" fmla="*/ 26 w 151"/>
                <a:gd name="T3" fmla="*/ 0 h 235"/>
                <a:gd name="T4" fmla="*/ 340 w 151"/>
                <a:gd name="T5" fmla="*/ 555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09"/>
            <p:cNvSpPr>
              <a:spLocks noChangeArrowheads="1"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14 w 150"/>
                <a:gd name="T1" fmla="*/ 558 h 236"/>
                <a:gd name="T2" fmla="*/ 331 w 150"/>
                <a:gd name="T3" fmla="*/ 0 h 236"/>
                <a:gd name="T4" fmla="*/ 14 w 150"/>
                <a:gd name="T5" fmla="*/ 558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0"/>
            <p:cNvSpPr>
              <a:spLocks noChangeArrowheads="1"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340 w 151"/>
                <a:gd name="T1" fmla="*/ 560 h 237"/>
                <a:gd name="T2" fmla="*/ 26 w 151"/>
                <a:gd name="T3" fmla="*/ 0 h 237"/>
                <a:gd name="T4" fmla="*/ 340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11"/>
            <p:cNvSpPr>
              <a:spLocks noChangeArrowheads="1"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340 w 152"/>
                <a:gd name="T1" fmla="*/ 562 h 238"/>
                <a:gd name="T2" fmla="*/ 26 w 152"/>
                <a:gd name="T3" fmla="*/ 0 h 238"/>
                <a:gd name="T4" fmla="*/ 340 w 152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2"/>
            <p:cNvSpPr>
              <a:spLocks noChangeArrowheads="1"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14 w 136"/>
                <a:gd name="T1" fmla="*/ 501 h 212"/>
                <a:gd name="T2" fmla="*/ 297 w 136"/>
                <a:gd name="T3" fmla="*/ 0 h 212"/>
                <a:gd name="T4" fmla="*/ 14 w 136"/>
                <a:gd name="T5" fmla="*/ 501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3"/>
            <p:cNvSpPr>
              <a:spLocks noChangeArrowheads="1"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31 w 127"/>
                <a:gd name="T1" fmla="*/ 487 h 233"/>
                <a:gd name="T2" fmla="*/ 40 w 127"/>
                <a:gd name="T3" fmla="*/ 471 h 233"/>
                <a:gd name="T4" fmla="*/ 54 w 127"/>
                <a:gd name="T5" fmla="*/ 437 h 233"/>
                <a:gd name="T6" fmla="*/ 61 w 127"/>
                <a:gd name="T7" fmla="*/ 423 h 233"/>
                <a:gd name="T8" fmla="*/ 83 w 127"/>
                <a:gd name="T9" fmla="*/ 393 h 233"/>
                <a:gd name="T10" fmla="*/ 87 w 127"/>
                <a:gd name="T11" fmla="*/ 378 h 233"/>
                <a:gd name="T12" fmla="*/ 99 w 127"/>
                <a:gd name="T13" fmla="*/ 359 h 233"/>
                <a:gd name="T14" fmla="*/ 109 w 127"/>
                <a:gd name="T15" fmla="*/ 343 h 233"/>
                <a:gd name="T16" fmla="*/ 116 w 127"/>
                <a:gd name="T17" fmla="*/ 333 h 233"/>
                <a:gd name="T18" fmla="*/ 116 w 127"/>
                <a:gd name="T19" fmla="*/ 324 h 233"/>
                <a:gd name="T20" fmla="*/ 128 w 127"/>
                <a:gd name="T21" fmla="*/ 303 h 233"/>
                <a:gd name="T22" fmla="*/ 132 w 127"/>
                <a:gd name="T23" fmla="*/ 293 h 233"/>
                <a:gd name="T24" fmla="*/ 137 w 127"/>
                <a:gd name="T25" fmla="*/ 281 h 233"/>
                <a:gd name="T26" fmla="*/ 149 w 127"/>
                <a:gd name="T27" fmla="*/ 267 h 233"/>
                <a:gd name="T28" fmla="*/ 156 w 127"/>
                <a:gd name="T29" fmla="*/ 251 h 233"/>
                <a:gd name="T30" fmla="*/ 168 w 127"/>
                <a:gd name="T31" fmla="*/ 232 h 233"/>
                <a:gd name="T32" fmla="*/ 170 w 127"/>
                <a:gd name="T33" fmla="*/ 222 h 233"/>
                <a:gd name="T34" fmla="*/ 177 w 127"/>
                <a:gd name="T35" fmla="*/ 215 h 233"/>
                <a:gd name="T36" fmla="*/ 180 w 127"/>
                <a:gd name="T37" fmla="*/ 206 h 233"/>
                <a:gd name="T38" fmla="*/ 180 w 127"/>
                <a:gd name="T39" fmla="*/ 203 h 233"/>
                <a:gd name="T40" fmla="*/ 187 w 127"/>
                <a:gd name="T41" fmla="*/ 194 h 233"/>
                <a:gd name="T42" fmla="*/ 201 w 127"/>
                <a:gd name="T43" fmla="*/ 168 h 233"/>
                <a:gd name="T44" fmla="*/ 208 w 127"/>
                <a:gd name="T45" fmla="*/ 154 h 233"/>
                <a:gd name="T46" fmla="*/ 213 w 127"/>
                <a:gd name="T47" fmla="*/ 147 h 233"/>
                <a:gd name="T48" fmla="*/ 224 w 127"/>
                <a:gd name="T49" fmla="*/ 123 h 233"/>
                <a:gd name="T50" fmla="*/ 231 w 127"/>
                <a:gd name="T51" fmla="*/ 121 h 233"/>
                <a:gd name="T52" fmla="*/ 234 w 127"/>
                <a:gd name="T53" fmla="*/ 109 h 233"/>
                <a:gd name="T54" fmla="*/ 234 w 127"/>
                <a:gd name="T55" fmla="*/ 102 h 233"/>
                <a:gd name="T56" fmla="*/ 241 w 127"/>
                <a:gd name="T57" fmla="*/ 90 h 233"/>
                <a:gd name="T58" fmla="*/ 241 w 127"/>
                <a:gd name="T59" fmla="*/ 87 h 233"/>
                <a:gd name="T60" fmla="*/ 243 w 127"/>
                <a:gd name="T61" fmla="*/ 83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61 h 233"/>
                <a:gd name="T68" fmla="*/ 260 w 127"/>
                <a:gd name="T69" fmla="*/ 54 h 233"/>
                <a:gd name="T70" fmla="*/ 262 w 127"/>
                <a:gd name="T71" fmla="*/ 45 h 233"/>
                <a:gd name="T72" fmla="*/ 265 w 127"/>
                <a:gd name="T73" fmla="*/ 54 h 233"/>
                <a:gd name="T74" fmla="*/ 274 w 127"/>
                <a:gd name="T75" fmla="*/ 38 h 233"/>
                <a:gd name="T76" fmla="*/ 288 w 127"/>
                <a:gd name="T77" fmla="*/ 19 h 233"/>
                <a:gd name="T78" fmla="*/ 293 w 127"/>
                <a:gd name="T79" fmla="*/ 14 h 233"/>
                <a:gd name="T80" fmla="*/ 300 w 127"/>
                <a:gd name="T81" fmla="*/ 0 h 233"/>
                <a:gd name="T82" fmla="*/ 300 w 127"/>
                <a:gd name="T83" fmla="*/ 7 h 233"/>
                <a:gd name="T84" fmla="*/ 291 w 127"/>
                <a:gd name="T85" fmla="*/ 19 h 233"/>
                <a:gd name="T86" fmla="*/ 281 w 127"/>
                <a:gd name="T87" fmla="*/ 43 h 233"/>
                <a:gd name="T88" fmla="*/ 260 w 127"/>
                <a:gd name="T89" fmla="*/ 83 h 233"/>
                <a:gd name="T90" fmla="*/ 239 w 127"/>
                <a:gd name="T91" fmla="*/ 128 h 233"/>
                <a:gd name="T92" fmla="*/ 220 w 127"/>
                <a:gd name="T93" fmla="*/ 163 h 233"/>
                <a:gd name="T94" fmla="*/ 208 w 127"/>
                <a:gd name="T95" fmla="*/ 187 h 233"/>
                <a:gd name="T96" fmla="*/ 177 w 127"/>
                <a:gd name="T97" fmla="*/ 239 h 233"/>
                <a:gd name="T98" fmla="*/ 161 w 127"/>
                <a:gd name="T99" fmla="*/ 267 h 233"/>
                <a:gd name="T100" fmla="*/ 137 w 127"/>
                <a:gd name="T101" fmla="*/ 300 h 233"/>
                <a:gd name="T102" fmla="*/ 78 w 127"/>
                <a:gd name="T103" fmla="*/ 423 h 233"/>
                <a:gd name="T104" fmla="*/ 61 w 127"/>
                <a:gd name="T105" fmla="*/ 456 h 233"/>
                <a:gd name="T106" fmla="*/ 2 w 127"/>
                <a:gd name="T107" fmla="*/ 54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4"/>
            <p:cNvSpPr>
              <a:spLocks noChangeArrowheads="1"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31 w 127"/>
                <a:gd name="T1" fmla="*/ 486 h 233"/>
                <a:gd name="T2" fmla="*/ 40 w 127"/>
                <a:gd name="T3" fmla="*/ 470 h 233"/>
                <a:gd name="T4" fmla="*/ 54 w 127"/>
                <a:gd name="T5" fmla="*/ 434 h 233"/>
                <a:gd name="T6" fmla="*/ 61 w 127"/>
                <a:gd name="T7" fmla="*/ 423 h 233"/>
                <a:gd name="T8" fmla="*/ 85 w 127"/>
                <a:gd name="T9" fmla="*/ 389 h 233"/>
                <a:gd name="T10" fmla="*/ 87 w 127"/>
                <a:gd name="T11" fmla="*/ 378 h 233"/>
                <a:gd name="T12" fmla="*/ 99 w 127"/>
                <a:gd name="T13" fmla="*/ 356 h 233"/>
                <a:gd name="T14" fmla="*/ 109 w 127"/>
                <a:gd name="T15" fmla="*/ 340 h 233"/>
                <a:gd name="T16" fmla="*/ 116 w 127"/>
                <a:gd name="T17" fmla="*/ 330 h 233"/>
                <a:gd name="T18" fmla="*/ 118 w 127"/>
                <a:gd name="T19" fmla="*/ 323 h 233"/>
                <a:gd name="T20" fmla="*/ 128 w 127"/>
                <a:gd name="T21" fmla="*/ 302 h 233"/>
                <a:gd name="T22" fmla="*/ 135 w 127"/>
                <a:gd name="T23" fmla="*/ 293 h 233"/>
                <a:gd name="T24" fmla="*/ 137 w 127"/>
                <a:gd name="T25" fmla="*/ 279 h 233"/>
                <a:gd name="T26" fmla="*/ 149 w 127"/>
                <a:gd name="T27" fmla="*/ 264 h 233"/>
                <a:gd name="T28" fmla="*/ 156 w 127"/>
                <a:gd name="T29" fmla="*/ 250 h 233"/>
                <a:gd name="T30" fmla="*/ 168 w 127"/>
                <a:gd name="T31" fmla="*/ 229 h 233"/>
                <a:gd name="T32" fmla="*/ 172 w 127"/>
                <a:gd name="T33" fmla="*/ 220 h 233"/>
                <a:gd name="T34" fmla="*/ 177 w 127"/>
                <a:gd name="T35" fmla="*/ 212 h 233"/>
                <a:gd name="T36" fmla="*/ 180 w 127"/>
                <a:gd name="T37" fmla="*/ 208 h 233"/>
                <a:gd name="T38" fmla="*/ 182 w 127"/>
                <a:gd name="T39" fmla="*/ 201 h 233"/>
                <a:gd name="T40" fmla="*/ 187 w 127"/>
                <a:gd name="T41" fmla="*/ 194 h 233"/>
                <a:gd name="T42" fmla="*/ 201 w 127"/>
                <a:gd name="T43" fmla="*/ 165 h 233"/>
                <a:gd name="T44" fmla="*/ 208 w 127"/>
                <a:gd name="T45" fmla="*/ 153 h 233"/>
                <a:gd name="T46" fmla="*/ 215 w 127"/>
                <a:gd name="T47" fmla="*/ 146 h 233"/>
                <a:gd name="T48" fmla="*/ 224 w 127"/>
                <a:gd name="T49" fmla="*/ 123 h 233"/>
                <a:gd name="T50" fmla="*/ 231 w 127"/>
                <a:gd name="T51" fmla="*/ 120 h 233"/>
                <a:gd name="T52" fmla="*/ 234 w 127"/>
                <a:gd name="T53" fmla="*/ 109 h 233"/>
                <a:gd name="T54" fmla="*/ 234 w 127"/>
                <a:gd name="T55" fmla="*/ 99 h 233"/>
                <a:gd name="T56" fmla="*/ 241 w 127"/>
                <a:gd name="T57" fmla="*/ 90 h 233"/>
                <a:gd name="T58" fmla="*/ 241 w 127"/>
                <a:gd name="T59" fmla="*/ 85 h 233"/>
                <a:gd name="T60" fmla="*/ 246 w 127"/>
                <a:gd name="T61" fmla="*/ 83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64 h 233"/>
                <a:gd name="T68" fmla="*/ 260 w 127"/>
                <a:gd name="T69" fmla="*/ 52 h 233"/>
                <a:gd name="T70" fmla="*/ 262 w 127"/>
                <a:gd name="T71" fmla="*/ 45 h 233"/>
                <a:gd name="T72" fmla="*/ 265 w 127"/>
                <a:gd name="T73" fmla="*/ 50 h 233"/>
                <a:gd name="T74" fmla="*/ 274 w 127"/>
                <a:gd name="T75" fmla="*/ 35 h 233"/>
                <a:gd name="T76" fmla="*/ 291 w 127"/>
                <a:gd name="T77" fmla="*/ 19 h 233"/>
                <a:gd name="T78" fmla="*/ 295 w 127"/>
                <a:gd name="T79" fmla="*/ 14 h 233"/>
                <a:gd name="T80" fmla="*/ 300 w 127"/>
                <a:gd name="T81" fmla="*/ 0 h 233"/>
                <a:gd name="T82" fmla="*/ 300 w 127"/>
                <a:gd name="T83" fmla="*/ 5 h 233"/>
                <a:gd name="T84" fmla="*/ 293 w 127"/>
                <a:gd name="T85" fmla="*/ 19 h 233"/>
                <a:gd name="T86" fmla="*/ 281 w 127"/>
                <a:gd name="T87" fmla="*/ 42 h 233"/>
                <a:gd name="T88" fmla="*/ 262 w 127"/>
                <a:gd name="T89" fmla="*/ 83 h 233"/>
                <a:gd name="T90" fmla="*/ 239 w 127"/>
                <a:gd name="T91" fmla="*/ 127 h 233"/>
                <a:gd name="T92" fmla="*/ 220 w 127"/>
                <a:gd name="T93" fmla="*/ 161 h 233"/>
                <a:gd name="T94" fmla="*/ 208 w 127"/>
                <a:gd name="T95" fmla="*/ 189 h 233"/>
                <a:gd name="T96" fmla="*/ 177 w 127"/>
                <a:gd name="T97" fmla="*/ 238 h 233"/>
                <a:gd name="T98" fmla="*/ 161 w 127"/>
                <a:gd name="T99" fmla="*/ 264 h 233"/>
                <a:gd name="T100" fmla="*/ 137 w 127"/>
                <a:gd name="T101" fmla="*/ 302 h 233"/>
                <a:gd name="T102" fmla="*/ 76 w 127"/>
                <a:gd name="T103" fmla="*/ 423 h 233"/>
                <a:gd name="T104" fmla="*/ 61 w 127"/>
                <a:gd name="T105" fmla="*/ 453 h 233"/>
                <a:gd name="T106" fmla="*/ 2 w 127"/>
                <a:gd name="T107" fmla="*/ 541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5"/>
            <p:cNvSpPr>
              <a:spLocks noChangeArrowheads="1"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28 w 114"/>
                <a:gd name="T1" fmla="*/ 434 h 209"/>
                <a:gd name="T2" fmla="*/ 38 w 114"/>
                <a:gd name="T3" fmla="*/ 420 h 209"/>
                <a:gd name="T4" fmla="*/ 50 w 114"/>
                <a:gd name="T5" fmla="*/ 389 h 209"/>
                <a:gd name="T6" fmla="*/ 54 w 114"/>
                <a:gd name="T7" fmla="*/ 377 h 209"/>
                <a:gd name="T8" fmla="*/ 73 w 114"/>
                <a:gd name="T9" fmla="*/ 347 h 209"/>
                <a:gd name="T10" fmla="*/ 80 w 114"/>
                <a:gd name="T11" fmla="*/ 340 h 209"/>
                <a:gd name="T12" fmla="*/ 87 w 114"/>
                <a:gd name="T13" fmla="*/ 321 h 209"/>
                <a:gd name="T14" fmla="*/ 99 w 114"/>
                <a:gd name="T15" fmla="*/ 304 h 209"/>
                <a:gd name="T16" fmla="*/ 101 w 114"/>
                <a:gd name="T17" fmla="*/ 297 h 209"/>
                <a:gd name="T18" fmla="*/ 104 w 114"/>
                <a:gd name="T19" fmla="*/ 288 h 209"/>
                <a:gd name="T20" fmla="*/ 113 w 114"/>
                <a:gd name="T21" fmla="*/ 269 h 209"/>
                <a:gd name="T22" fmla="*/ 118 w 114"/>
                <a:gd name="T23" fmla="*/ 262 h 209"/>
                <a:gd name="T24" fmla="*/ 123 w 114"/>
                <a:gd name="T25" fmla="*/ 250 h 209"/>
                <a:gd name="T26" fmla="*/ 132 w 114"/>
                <a:gd name="T27" fmla="*/ 238 h 209"/>
                <a:gd name="T28" fmla="*/ 139 w 114"/>
                <a:gd name="T29" fmla="*/ 222 h 209"/>
                <a:gd name="T30" fmla="*/ 149 w 114"/>
                <a:gd name="T31" fmla="*/ 205 h 209"/>
                <a:gd name="T32" fmla="*/ 151 w 114"/>
                <a:gd name="T33" fmla="*/ 198 h 209"/>
                <a:gd name="T34" fmla="*/ 160 w 114"/>
                <a:gd name="T35" fmla="*/ 191 h 209"/>
                <a:gd name="T36" fmla="*/ 163 w 114"/>
                <a:gd name="T37" fmla="*/ 184 h 209"/>
                <a:gd name="T38" fmla="*/ 163 w 114"/>
                <a:gd name="T39" fmla="*/ 182 h 209"/>
                <a:gd name="T40" fmla="*/ 165 w 114"/>
                <a:gd name="T41" fmla="*/ 172 h 209"/>
                <a:gd name="T42" fmla="*/ 179 w 114"/>
                <a:gd name="T43" fmla="*/ 149 h 209"/>
                <a:gd name="T44" fmla="*/ 184 w 114"/>
                <a:gd name="T45" fmla="*/ 139 h 209"/>
                <a:gd name="T46" fmla="*/ 189 w 114"/>
                <a:gd name="T47" fmla="*/ 130 h 209"/>
                <a:gd name="T48" fmla="*/ 201 w 114"/>
                <a:gd name="T49" fmla="*/ 109 h 209"/>
                <a:gd name="T50" fmla="*/ 208 w 114"/>
                <a:gd name="T51" fmla="*/ 109 h 209"/>
                <a:gd name="T52" fmla="*/ 208 w 114"/>
                <a:gd name="T53" fmla="*/ 97 h 209"/>
                <a:gd name="T54" fmla="*/ 208 w 114"/>
                <a:gd name="T55" fmla="*/ 90 h 209"/>
                <a:gd name="T56" fmla="*/ 212 w 114"/>
                <a:gd name="T57" fmla="*/ 83 h 209"/>
                <a:gd name="T58" fmla="*/ 212 w 114"/>
                <a:gd name="T59" fmla="*/ 75 h 209"/>
                <a:gd name="T60" fmla="*/ 217 w 114"/>
                <a:gd name="T61" fmla="*/ 73 h 209"/>
                <a:gd name="T62" fmla="*/ 227 w 114"/>
                <a:gd name="T63" fmla="*/ 68 h 209"/>
                <a:gd name="T64" fmla="*/ 227 w 114"/>
                <a:gd name="T65" fmla="*/ 61 h 209"/>
                <a:gd name="T66" fmla="*/ 229 w 114"/>
                <a:gd name="T67" fmla="*/ 54 h 209"/>
                <a:gd name="T68" fmla="*/ 231 w 114"/>
                <a:gd name="T69" fmla="*/ 47 h 209"/>
                <a:gd name="T70" fmla="*/ 236 w 114"/>
                <a:gd name="T71" fmla="*/ 42 h 209"/>
                <a:gd name="T72" fmla="*/ 238 w 114"/>
                <a:gd name="T73" fmla="*/ 45 h 209"/>
                <a:gd name="T74" fmla="*/ 243 w 114"/>
                <a:gd name="T75" fmla="*/ 31 h 209"/>
                <a:gd name="T76" fmla="*/ 257 w 114"/>
                <a:gd name="T77" fmla="*/ 19 h 209"/>
                <a:gd name="T78" fmla="*/ 262 w 114"/>
                <a:gd name="T79" fmla="*/ 12 h 209"/>
                <a:gd name="T80" fmla="*/ 269 w 114"/>
                <a:gd name="T81" fmla="*/ 0 h 209"/>
                <a:gd name="T82" fmla="*/ 269 w 114"/>
                <a:gd name="T83" fmla="*/ 7 h 209"/>
                <a:gd name="T84" fmla="*/ 257 w 114"/>
                <a:gd name="T85" fmla="*/ 14 h 209"/>
                <a:gd name="T86" fmla="*/ 252 w 114"/>
                <a:gd name="T87" fmla="*/ 40 h 209"/>
                <a:gd name="T88" fmla="*/ 234 w 114"/>
                <a:gd name="T89" fmla="*/ 75 h 209"/>
                <a:gd name="T90" fmla="*/ 212 w 114"/>
                <a:gd name="T91" fmla="*/ 113 h 209"/>
                <a:gd name="T92" fmla="*/ 196 w 114"/>
                <a:gd name="T93" fmla="*/ 146 h 209"/>
                <a:gd name="T94" fmla="*/ 186 w 114"/>
                <a:gd name="T95" fmla="*/ 170 h 209"/>
                <a:gd name="T96" fmla="*/ 160 w 114"/>
                <a:gd name="T97" fmla="*/ 217 h 209"/>
                <a:gd name="T98" fmla="*/ 144 w 114"/>
                <a:gd name="T99" fmla="*/ 238 h 209"/>
                <a:gd name="T100" fmla="*/ 125 w 114"/>
                <a:gd name="T101" fmla="*/ 269 h 209"/>
                <a:gd name="T102" fmla="*/ 71 w 114"/>
                <a:gd name="T103" fmla="*/ 377 h 209"/>
                <a:gd name="T104" fmla="*/ 54 w 114"/>
                <a:gd name="T105" fmla="*/ 408 h 209"/>
                <a:gd name="T106" fmla="*/ 2 w 114"/>
                <a:gd name="T107" fmla="*/ 484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6"/>
            <p:cNvSpPr>
              <a:spLocks noChangeArrowheads="1"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279 w 135"/>
                <a:gd name="T1" fmla="*/ 473 h 224"/>
                <a:gd name="T2" fmla="*/ 267 w 135"/>
                <a:gd name="T3" fmla="*/ 457 h 224"/>
                <a:gd name="T4" fmla="*/ 246 w 135"/>
                <a:gd name="T5" fmla="*/ 426 h 224"/>
                <a:gd name="T6" fmla="*/ 241 w 135"/>
                <a:gd name="T7" fmla="*/ 416 h 224"/>
                <a:gd name="T8" fmla="*/ 220 w 135"/>
                <a:gd name="T9" fmla="*/ 379 h 224"/>
                <a:gd name="T10" fmla="*/ 215 w 135"/>
                <a:gd name="T11" fmla="*/ 369 h 224"/>
                <a:gd name="T12" fmla="*/ 203 w 135"/>
                <a:gd name="T13" fmla="*/ 353 h 224"/>
                <a:gd name="T14" fmla="*/ 194 w 135"/>
                <a:gd name="T15" fmla="*/ 334 h 224"/>
                <a:gd name="T16" fmla="*/ 187 w 135"/>
                <a:gd name="T17" fmla="*/ 324 h 224"/>
                <a:gd name="T18" fmla="*/ 182 w 135"/>
                <a:gd name="T19" fmla="*/ 317 h 224"/>
                <a:gd name="T20" fmla="*/ 172 w 135"/>
                <a:gd name="T21" fmla="*/ 298 h 224"/>
                <a:gd name="T22" fmla="*/ 163 w 135"/>
                <a:gd name="T23" fmla="*/ 291 h 224"/>
                <a:gd name="T24" fmla="*/ 156 w 135"/>
                <a:gd name="T25" fmla="*/ 279 h 224"/>
                <a:gd name="T26" fmla="*/ 149 w 135"/>
                <a:gd name="T27" fmla="*/ 265 h 224"/>
                <a:gd name="T28" fmla="*/ 139 w 135"/>
                <a:gd name="T29" fmla="*/ 251 h 224"/>
                <a:gd name="T30" fmla="*/ 130 w 135"/>
                <a:gd name="T31" fmla="*/ 230 h 224"/>
                <a:gd name="T32" fmla="*/ 123 w 135"/>
                <a:gd name="T33" fmla="*/ 220 h 224"/>
                <a:gd name="T34" fmla="*/ 121 w 135"/>
                <a:gd name="T35" fmla="*/ 213 h 224"/>
                <a:gd name="T36" fmla="*/ 113 w 135"/>
                <a:gd name="T37" fmla="*/ 206 h 224"/>
                <a:gd name="T38" fmla="*/ 111 w 135"/>
                <a:gd name="T39" fmla="*/ 203 h 224"/>
                <a:gd name="T40" fmla="*/ 109 w 135"/>
                <a:gd name="T41" fmla="*/ 194 h 224"/>
                <a:gd name="T42" fmla="*/ 92 w 135"/>
                <a:gd name="T43" fmla="*/ 168 h 224"/>
                <a:gd name="T44" fmla="*/ 85 w 135"/>
                <a:gd name="T45" fmla="*/ 156 h 224"/>
                <a:gd name="T46" fmla="*/ 78 w 135"/>
                <a:gd name="T47" fmla="*/ 149 h 224"/>
                <a:gd name="T48" fmla="*/ 66 w 135"/>
                <a:gd name="T49" fmla="*/ 125 h 224"/>
                <a:gd name="T50" fmla="*/ 69 w 135"/>
                <a:gd name="T51" fmla="*/ 118 h 224"/>
                <a:gd name="T52" fmla="*/ 59 w 135"/>
                <a:gd name="T53" fmla="*/ 111 h 224"/>
                <a:gd name="T54" fmla="*/ 52 w 135"/>
                <a:gd name="T55" fmla="*/ 106 h 224"/>
                <a:gd name="T56" fmla="*/ 47 w 135"/>
                <a:gd name="T57" fmla="*/ 95 h 224"/>
                <a:gd name="T58" fmla="*/ 45 w 135"/>
                <a:gd name="T59" fmla="*/ 92 h 224"/>
                <a:gd name="T60" fmla="*/ 45 w 135"/>
                <a:gd name="T61" fmla="*/ 90 h 224"/>
                <a:gd name="T62" fmla="*/ 40 w 135"/>
                <a:gd name="T63" fmla="*/ 80 h 224"/>
                <a:gd name="T64" fmla="*/ 31 w 135"/>
                <a:gd name="T65" fmla="*/ 73 h 224"/>
                <a:gd name="T66" fmla="*/ 31 w 135"/>
                <a:gd name="T67" fmla="*/ 69 h 224"/>
                <a:gd name="T68" fmla="*/ 26 w 135"/>
                <a:gd name="T69" fmla="*/ 62 h 224"/>
                <a:gd name="T70" fmla="*/ 19 w 135"/>
                <a:gd name="T71" fmla="*/ 54 h 224"/>
                <a:gd name="T72" fmla="*/ 28 w 135"/>
                <a:gd name="T73" fmla="*/ 54 h 224"/>
                <a:gd name="T74" fmla="*/ 14 w 135"/>
                <a:gd name="T75" fmla="*/ 45 h 224"/>
                <a:gd name="T76" fmla="*/ 12 w 135"/>
                <a:gd name="T77" fmla="*/ 21 h 224"/>
                <a:gd name="T78" fmla="*/ 9 w 135"/>
                <a:gd name="T79" fmla="*/ 12 h 224"/>
                <a:gd name="T80" fmla="*/ 0 w 135"/>
                <a:gd name="T81" fmla="*/ 0 h 224"/>
                <a:gd name="T82" fmla="*/ 7 w 135"/>
                <a:gd name="T83" fmla="*/ 5 h 224"/>
                <a:gd name="T84" fmla="*/ 12 w 135"/>
                <a:gd name="T85" fmla="*/ 19 h 224"/>
                <a:gd name="T86" fmla="*/ 28 w 135"/>
                <a:gd name="T87" fmla="*/ 40 h 224"/>
                <a:gd name="T88" fmla="*/ 52 w 135"/>
                <a:gd name="T89" fmla="*/ 76 h 224"/>
                <a:gd name="T90" fmla="*/ 76 w 135"/>
                <a:gd name="T91" fmla="*/ 116 h 224"/>
                <a:gd name="T92" fmla="*/ 97 w 135"/>
                <a:gd name="T93" fmla="*/ 149 h 224"/>
                <a:gd name="T94" fmla="*/ 113 w 135"/>
                <a:gd name="T95" fmla="*/ 173 h 224"/>
                <a:gd name="T96" fmla="*/ 139 w 135"/>
                <a:gd name="T97" fmla="*/ 222 h 224"/>
                <a:gd name="T98" fmla="*/ 156 w 135"/>
                <a:gd name="T99" fmla="*/ 253 h 224"/>
                <a:gd name="T100" fmla="*/ 175 w 135"/>
                <a:gd name="T101" fmla="*/ 286 h 224"/>
                <a:gd name="T102" fmla="*/ 248 w 135"/>
                <a:gd name="T103" fmla="*/ 402 h 224"/>
                <a:gd name="T104" fmla="*/ 265 w 135"/>
                <a:gd name="T105" fmla="*/ 431 h 224"/>
                <a:gd name="T106" fmla="*/ 310 w 135"/>
                <a:gd name="T107" fmla="*/ 525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7"/>
            <p:cNvSpPr>
              <a:spLocks noChangeArrowheads="1"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279 w 135"/>
                <a:gd name="T1" fmla="*/ 468 h 224"/>
                <a:gd name="T2" fmla="*/ 269 w 135"/>
                <a:gd name="T3" fmla="*/ 456 h 224"/>
                <a:gd name="T4" fmla="*/ 246 w 135"/>
                <a:gd name="T5" fmla="*/ 425 h 224"/>
                <a:gd name="T6" fmla="*/ 241 w 135"/>
                <a:gd name="T7" fmla="*/ 416 h 224"/>
                <a:gd name="T8" fmla="*/ 220 w 135"/>
                <a:gd name="T9" fmla="*/ 378 h 224"/>
                <a:gd name="T10" fmla="*/ 215 w 135"/>
                <a:gd name="T11" fmla="*/ 366 h 224"/>
                <a:gd name="T12" fmla="*/ 203 w 135"/>
                <a:gd name="T13" fmla="*/ 350 h 224"/>
                <a:gd name="T14" fmla="*/ 194 w 135"/>
                <a:gd name="T15" fmla="*/ 333 h 224"/>
                <a:gd name="T16" fmla="*/ 189 w 135"/>
                <a:gd name="T17" fmla="*/ 324 h 224"/>
                <a:gd name="T18" fmla="*/ 184 w 135"/>
                <a:gd name="T19" fmla="*/ 316 h 224"/>
                <a:gd name="T20" fmla="*/ 170 w 135"/>
                <a:gd name="T21" fmla="*/ 298 h 224"/>
                <a:gd name="T22" fmla="*/ 165 w 135"/>
                <a:gd name="T23" fmla="*/ 288 h 224"/>
                <a:gd name="T24" fmla="*/ 154 w 135"/>
                <a:gd name="T25" fmla="*/ 276 h 224"/>
                <a:gd name="T26" fmla="*/ 149 w 135"/>
                <a:gd name="T27" fmla="*/ 262 h 224"/>
                <a:gd name="T28" fmla="*/ 137 w 135"/>
                <a:gd name="T29" fmla="*/ 248 h 224"/>
                <a:gd name="T30" fmla="*/ 130 w 135"/>
                <a:gd name="T31" fmla="*/ 229 h 224"/>
                <a:gd name="T32" fmla="*/ 123 w 135"/>
                <a:gd name="T33" fmla="*/ 222 h 224"/>
                <a:gd name="T34" fmla="*/ 121 w 135"/>
                <a:gd name="T35" fmla="*/ 213 h 224"/>
                <a:gd name="T36" fmla="*/ 113 w 135"/>
                <a:gd name="T37" fmla="*/ 205 h 224"/>
                <a:gd name="T38" fmla="*/ 111 w 135"/>
                <a:gd name="T39" fmla="*/ 203 h 224"/>
                <a:gd name="T40" fmla="*/ 106 w 135"/>
                <a:gd name="T41" fmla="*/ 194 h 224"/>
                <a:gd name="T42" fmla="*/ 90 w 135"/>
                <a:gd name="T43" fmla="*/ 165 h 224"/>
                <a:gd name="T44" fmla="*/ 85 w 135"/>
                <a:gd name="T45" fmla="*/ 158 h 224"/>
                <a:gd name="T46" fmla="*/ 80 w 135"/>
                <a:gd name="T47" fmla="*/ 149 h 224"/>
                <a:gd name="T48" fmla="*/ 66 w 135"/>
                <a:gd name="T49" fmla="*/ 125 h 224"/>
                <a:gd name="T50" fmla="*/ 69 w 135"/>
                <a:gd name="T51" fmla="*/ 118 h 224"/>
                <a:gd name="T52" fmla="*/ 59 w 135"/>
                <a:gd name="T53" fmla="*/ 111 h 224"/>
                <a:gd name="T54" fmla="*/ 52 w 135"/>
                <a:gd name="T55" fmla="*/ 106 h 224"/>
                <a:gd name="T56" fmla="*/ 47 w 135"/>
                <a:gd name="T57" fmla="*/ 97 h 224"/>
                <a:gd name="T58" fmla="*/ 43 w 135"/>
                <a:gd name="T59" fmla="*/ 94 h 224"/>
                <a:gd name="T60" fmla="*/ 43 w 135"/>
                <a:gd name="T61" fmla="*/ 87 h 224"/>
                <a:gd name="T62" fmla="*/ 40 w 135"/>
                <a:gd name="T63" fmla="*/ 80 h 224"/>
                <a:gd name="T64" fmla="*/ 31 w 135"/>
                <a:gd name="T65" fmla="*/ 73 h 224"/>
                <a:gd name="T66" fmla="*/ 31 w 135"/>
                <a:gd name="T67" fmla="*/ 68 h 224"/>
                <a:gd name="T68" fmla="*/ 24 w 135"/>
                <a:gd name="T69" fmla="*/ 61 h 224"/>
                <a:gd name="T70" fmla="*/ 21 w 135"/>
                <a:gd name="T71" fmla="*/ 54 h 224"/>
                <a:gd name="T72" fmla="*/ 26 w 135"/>
                <a:gd name="T73" fmla="*/ 54 h 224"/>
                <a:gd name="T74" fmla="*/ 17 w 135"/>
                <a:gd name="T75" fmla="*/ 43 h 224"/>
                <a:gd name="T76" fmla="*/ 9 w 135"/>
                <a:gd name="T77" fmla="*/ 21 h 224"/>
                <a:gd name="T78" fmla="*/ 9 w 135"/>
                <a:gd name="T79" fmla="*/ 14 h 224"/>
                <a:gd name="T80" fmla="*/ 0 w 135"/>
                <a:gd name="T81" fmla="*/ 0 h 224"/>
                <a:gd name="T82" fmla="*/ 7 w 135"/>
                <a:gd name="T83" fmla="*/ 5 h 224"/>
                <a:gd name="T84" fmla="*/ 9 w 135"/>
                <a:gd name="T85" fmla="*/ 19 h 224"/>
                <a:gd name="T86" fmla="*/ 26 w 135"/>
                <a:gd name="T87" fmla="*/ 38 h 224"/>
                <a:gd name="T88" fmla="*/ 52 w 135"/>
                <a:gd name="T89" fmla="*/ 76 h 224"/>
                <a:gd name="T90" fmla="*/ 76 w 135"/>
                <a:gd name="T91" fmla="*/ 118 h 224"/>
                <a:gd name="T92" fmla="*/ 97 w 135"/>
                <a:gd name="T93" fmla="*/ 149 h 224"/>
                <a:gd name="T94" fmla="*/ 113 w 135"/>
                <a:gd name="T95" fmla="*/ 172 h 224"/>
                <a:gd name="T96" fmla="*/ 142 w 135"/>
                <a:gd name="T97" fmla="*/ 224 h 224"/>
                <a:gd name="T98" fmla="*/ 156 w 135"/>
                <a:gd name="T99" fmla="*/ 253 h 224"/>
                <a:gd name="T100" fmla="*/ 175 w 135"/>
                <a:gd name="T101" fmla="*/ 288 h 224"/>
                <a:gd name="T102" fmla="*/ 248 w 135"/>
                <a:gd name="T103" fmla="*/ 399 h 224"/>
                <a:gd name="T104" fmla="*/ 265 w 135"/>
                <a:gd name="T105" fmla="*/ 430 h 224"/>
                <a:gd name="T106" fmla="*/ 310 w 135"/>
                <a:gd name="T107" fmla="*/ 524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18"/>
            <p:cNvSpPr>
              <a:spLocks noChangeArrowheads="1"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265 w 129"/>
                <a:gd name="T1" fmla="*/ 460 h 219"/>
                <a:gd name="T2" fmla="*/ 258 w 129"/>
                <a:gd name="T3" fmla="*/ 444 h 219"/>
                <a:gd name="T4" fmla="*/ 236 w 129"/>
                <a:gd name="T5" fmla="*/ 415 h 219"/>
                <a:gd name="T6" fmla="*/ 227 w 129"/>
                <a:gd name="T7" fmla="*/ 406 h 219"/>
                <a:gd name="T8" fmla="*/ 210 w 129"/>
                <a:gd name="T9" fmla="*/ 371 h 219"/>
                <a:gd name="T10" fmla="*/ 203 w 129"/>
                <a:gd name="T11" fmla="*/ 361 h 219"/>
                <a:gd name="T12" fmla="*/ 194 w 129"/>
                <a:gd name="T13" fmla="*/ 342 h 219"/>
                <a:gd name="T14" fmla="*/ 182 w 129"/>
                <a:gd name="T15" fmla="*/ 326 h 219"/>
                <a:gd name="T16" fmla="*/ 180 w 129"/>
                <a:gd name="T17" fmla="*/ 316 h 219"/>
                <a:gd name="T18" fmla="*/ 175 w 129"/>
                <a:gd name="T19" fmla="*/ 312 h 219"/>
                <a:gd name="T20" fmla="*/ 161 w 129"/>
                <a:gd name="T21" fmla="*/ 293 h 219"/>
                <a:gd name="T22" fmla="*/ 156 w 129"/>
                <a:gd name="T23" fmla="*/ 281 h 219"/>
                <a:gd name="T24" fmla="*/ 147 w 129"/>
                <a:gd name="T25" fmla="*/ 271 h 219"/>
                <a:gd name="T26" fmla="*/ 139 w 129"/>
                <a:gd name="T27" fmla="*/ 257 h 219"/>
                <a:gd name="T28" fmla="*/ 132 w 129"/>
                <a:gd name="T29" fmla="*/ 241 h 219"/>
                <a:gd name="T30" fmla="*/ 121 w 129"/>
                <a:gd name="T31" fmla="*/ 220 h 219"/>
                <a:gd name="T32" fmla="*/ 116 w 129"/>
                <a:gd name="T33" fmla="*/ 215 h 219"/>
                <a:gd name="T34" fmla="*/ 113 w 129"/>
                <a:gd name="T35" fmla="*/ 205 h 219"/>
                <a:gd name="T36" fmla="*/ 109 w 129"/>
                <a:gd name="T37" fmla="*/ 201 h 219"/>
                <a:gd name="T38" fmla="*/ 106 w 129"/>
                <a:gd name="T39" fmla="*/ 198 h 219"/>
                <a:gd name="T40" fmla="*/ 99 w 129"/>
                <a:gd name="T41" fmla="*/ 189 h 219"/>
                <a:gd name="T42" fmla="*/ 85 w 129"/>
                <a:gd name="T43" fmla="*/ 163 h 219"/>
                <a:gd name="T44" fmla="*/ 78 w 129"/>
                <a:gd name="T45" fmla="*/ 153 h 219"/>
                <a:gd name="T46" fmla="*/ 73 w 129"/>
                <a:gd name="T47" fmla="*/ 144 h 219"/>
                <a:gd name="T48" fmla="*/ 64 w 129"/>
                <a:gd name="T49" fmla="*/ 123 h 219"/>
                <a:gd name="T50" fmla="*/ 64 w 129"/>
                <a:gd name="T51" fmla="*/ 113 h 219"/>
                <a:gd name="T52" fmla="*/ 52 w 129"/>
                <a:gd name="T53" fmla="*/ 111 h 219"/>
                <a:gd name="T54" fmla="*/ 47 w 129"/>
                <a:gd name="T55" fmla="*/ 106 h 219"/>
                <a:gd name="T56" fmla="*/ 43 w 129"/>
                <a:gd name="T57" fmla="*/ 94 h 219"/>
                <a:gd name="T58" fmla="*/ 38 w 129"/>
                <a:gd name="T59" fmla="*/ 92 h 219"/>
                <a:gd name="T60" fmla="*/ 38 w 129"/>
                <a:gd name="T61" fmla="*/ 87 h 219"/>
                <a:gd name="T62" fmla="*/ 38 w 129"/>
                <a:gd name="T63" fmla="*/ 78 h 219"/>
                <a:gd name="T64" fmla="*/ 28 w 129"/>
                <a:gd name="T65" fmla="*/ 71 h 219"/>
                <a:gd name="T66" fmla="*/ 28 w 129"/>
                <a:gd name="T67" fmla="*/ 66 h 219"/>
                <a:gd name="T68" fmla="*/ 21 w 129"/>
                <a:gd name="T69" fmla="*/ 61 h 219"/>
                <a:gd name="T70" fmla="*/ 17 w 129"/>
                <a:gd name="T71" fmla="*/ 52 h 219"/>
                <a:gd name="T72" fmla="*/ 24 w 129"/>
                <a:gd name="T73" fmla="*/ 52 h 219"/>
                <a:gd name="T74" fmla="*/ 12 w 129"/>
                <a:gd name="T75" fmla="*/ 42 h 219"/>
                <a:gd name="T76" fmla="*/ 7 w 129"/>
                <a:gd name="T77" fmla="*/ 19 h 219"/>
                <a:gd name="T78" fmla="*/ 7 w 129"/>
                <a:gd name="T79" fmla="*/ 12 h 219"/>
                <a:gd name="T80" fmla="*/ 0 w 129"/>
                <a:gd name="T81" fmla="*/ 0 h 219"/>
                <a:gd name="T82" fmla="*/ 5 w 129"/>
                <a:gd name="T83" fmla="*/ 2 h 219"/>
                <a:gd name="T84" fmla="*/ 7 w 129"/>
                <a:gd name="T85" fmla="*/ 17 h 219"/>
                <a:gd name="T86" fmla="*/ 24 w 129"/>
                <a:gd name="T87" fmla="*/ 38 h 219"/>
                <a:gd name="T88" fmla="*/ 47 w 129"/>
                <a:gd name="T89" fmla="*/ 73 h 219"/>
                <a:gd name="T90" fmla="*/ 71 w 129"/>
                <a:gd name="T91" fmla="*/ 111 h 219"/>
                <a:gd name="T92" fmla="*/ 92 w 129"/>
                <a:gd name="T93" fmla="*/ 144 h 219"/>
                <a:gd name="T94" fmla="*/ 106 w 129"/>
                <a:gd name="T95" fmla="*/ 170 h 219"/>
                <a:gd name="T96" fmla="*/ 135 w 129"/>
                <a:gd name="T97" fmla="*/ 220 h 219"/>
                <a:gd name="T98" fmla="*/ 149 w 129"/>
                <a:gd name="T99" fmla="*/ 248 h 219"/>
                <a:gd name="T100" fmla="*/ 166 w 129"/>
                <a:gd name="T101" fmla="*/ 281 h 219"/>
                <a:gd name="T102" fmla="*/ 236 w 129"/>
                <a:gd name="T103" fmla="*/ 390 h 219"/>
                <a:gd name="T104" fmla="*/ 255 w 129"/>
                <a:gd name="T105" fmla="*/ 423 h 219"/>
                <a:gd name="T106" fmla="*/ 298 w 129"/>
                <a:gd name="T107" fmla="*/ 512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9"/>
            <p:cNvSpPr>
              <a:spLocks noChangeArrowheads="1"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272 w 131"/>
                <a:gd name="T1" fmla="*/ 460 h 219"/>
                <a:gd name="T2" fmla="*/ 263 w 131"/>
                <a:gd name="T3" fmla="*/ 446 h 219"/>
                <a:gd name="T4" fmla="*/ 241 w 131"/>
                <a:gd name="T5" fmla="*/ 415 h 219"/>
                <a:gd name="T6" fmla="*/ 237 w 131"/>
                <a:gd name="T7" fmla="*/ 406 h 219"/>
                <a:gd name="T8" fmla="*/ 218 w 131"/>
                <a:gd name="T9" fmla="*/ 371 h 219"/>
                <a:gd name="T10" fmla="*/ 211 w 131"/>
                <a:gd name="T11" fmla="*/ 361 h 219"/>
                <a:gd name="T12" fmla="*/ 199 w 131"/>
                <a:gd name="T13" fmla="*/ 345 h 219"/>
                <a:gd name="T14" fmla="*/ 189 w 131"/>
                <a:gd name="T15" fmla="*/ 328 h 219"/>
                <a:gd name="T16" fmla="*/ 185 w 131"/>
                <a:gd name="T17" fmla="*/ 316 h 219"/>
                <a:gd name="T18" fmla="*/ 177 w 131"/>
                <a:gd name="T19" fmla="*/ 309 h 219"/>
                <a:gd name="T20" fmla="*/ 166 w 131"/>
                <a:gd name="T21" fmla="*/ 293 h 219"/>
                <a:gd name="T22" fmla="*/ 161 w 131"/>
                <a:gd name="T23" fmla="*/ 283 h 219"/>
                <a:gd name="T24" fmla="*/ 154 w 131"/>
                <a:gd name="T25" fmla="*/ 271 h 219"/>
                <a:gd name="T26" fmla="*/ 144 w 131"/>
                <a:gd name="T27" fmla="*/ 257 h 219"/>
                <a:gd name="T28" fmla="*/ 137 w 131"/>
                <a:gd name="T29" fmla="*/ 243 h 219"/>
                <a:gd name="T30" fmla="*/ 125 w 131"/>
                <a:gd name="T31" fmla="*/ 222 h 219"/>
                <a:gd name="T32" fmla="*/ 121 w 131"/>
                <a:gd name="T33" fmla="*/ 217 h 219"/>
                <a:gd name="T34" fmla="*/ 118 w 131"/>
                <a:gd name="T35" fmla="*/ 205 h 219"/>
                <a:gd name="T36" fmla="*/ 114 w 131"/>
                <a:gd name="T37" fmla="*/ 203 h 219"/>
                <a:gd name="T38" fmla="*/ 111 w 131"/>
                <a:gd name="T39" fmla="*/ 198 h 219"/>
                <a:gd name="T40" fmla="*/ 104 w 131"/>
                <a:gd name="T41" fmla="*/ 189 h 219"/>
                <a:gd name="T42" fmla="*/ 90 w 131"/>
                <a:gd name="T43" fmla="*/ 163 h 219"/>
                <a:gd name="T44" fmla="*/ 83 w 131"/>
                <a:gd name="T45" fmla="*/ 156 h 219"/>
                <a:gd name="T46" fmla="*/ 78 w 131"/>
                <a:gd name="T47" fmla="*/ 144 h 219"/>
                <a:gd name="T48" fmla="*/ 66 w 131"/>
                <a:gd name="T49" fmla="*/ 123 h 219"/>
                <a:gd name="T50" fmla="*/ 66 w 131"/>
                <a:gd name="T51" fmla="*/ 116 h 219"/>
                <a:gd name="T52" fmla="*/ 59 w 131"/>
                <a:gd name="T53" fmla="*/ 111 h 219"/>
                <a:gd name="T54" fmla="*/ 52 w 131"/>
                <a:gd name="T55" fmla="*/ 106 h 219"/>
                <a:gd name="T56" fmla="*/ 47 w 131"/>
                <a:gd name="T57" fmla="*/ 94 h 219"/>
                <a:gd name="T58" fmla="*/ 43 w 131"/>
                <a:gd name="T59" fmla="*/ 94 h 219"/>
                <a:gd name="T60" fmla="*/ 43 w 131"/>
                <a:gd name="T61" fmla="*/ 90 h 219"/>
                <a:gd name="T62" fmla="*/ 40 w 131"/>
                <a:gd name="T63" fmla="*/ 78 h 219"/>
                <a:gd name="T64" fmla="*/ 33 w 131"/>
                <a:gd name="T65" fmla="*/ 73 h 219"/>
                <a:gd name="T66" fmla="*/ 31 w 131"/>
                <a:gd name="T67" fmla="*/ 66 h 219"/>
                <a:gd name="T68" fmla="*/ 28 w 131"/>
                <a:gd name="T69" fmla="*/ 61 h 219"/>
                <a:gd name="T70" fmla="*/ 21 w 131"/>
                <a:gd name="T71" fmla="*/ 52 h 219"/>
                <a:gd name="T72" fmla="*/ 28 w 131"/>
                <a:gd name="T73" fmla="*/ 54 h 219"/>
                <a:gd name="T74" fmla="*/ 17 w 131"/>
                <a:gd name="T75" fmla="*/ 42 h 219"/>
                <a:gd name="T76" fmla="*/ 12 w 131"/>
                <a:gd name="T77" fmla="*/ 19 h 219"/>
                <a:gd name="T78" fmla="*/ 9 w 131"/>
                <a:gd name="T79" fmla="*/ 14 h 219"/>
                <a:gd name="T80" fmla="*/ 0 w 131"/>
                <a:gd name="T81" fmla="*/ 0 h 219"/>
                <a:gd name="T82" fmla="*/ 7 w 131"/>
                <a:gd name="T83" fmla="*/ 5 h 219"/>
                <a:gd name="T84" fmla="*/ 12 w 131"/>
                <a:gd name="T85" fmla="*/ 17 h 219"/>
                <a:gd name="T86" fmla="*/ 31 w 131"/>
                <a:gd name="T87" fmla="*/ 38 h 219"/>
                <a:gd name="T88" fmla="*/ 52 w 131"/>
                <a:gd name="T89" fmla="*/ 73 h 219"/>
                <a:gd name="T90" fmla="*/ 78 w 131"/>
                <a:gd name="T91" fmla="*/ 113 h 219"/>
                <a:gd name="T92" fmla="*/ 97 w 131"/>
                <a:gd name="T93" fmla="*/ 144 h 219"/>
                <a:gd name="T94" fmla="*/ 114 w 131"/>
                <a:gd name="T95" fmla="*/ 168 h 219"/>
                <a:gd name="T96" fmla="*/ 140 w 131"/>
                <a:gd name="T97" fmla="*/ 220 h 219"/>
                <a:gd name="T98" fmla="*/ 154 w 131"/>
                <a:gd name="T99" fmla="*/ 248 h 219"/>
                <a:gd name="T100" fmla="*/ 173 w 131"/>
                <a:gd name="T101" fmla="*/ 283 h 219"/>
                <a:gd name="T102" fmla="*/ 244 w 131"/>
                <a:gd name="T103" fmla="*/ 392 h 219"/>
                <a:gd name="T104" fmla="*/ 260 w 131"/>
                <a:gd name="T105" fmla="*/ 420 h 219"/>
                <a:gd name="T106" fmla="*/ 303 w 131"/>
                <a:gd name="T107" fmla="*/ 512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0"/>
            <p:cNvSpPr>
              <a:spLocks noChangeArrowheads="1"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33 w 127"/>
                <a:gd name="T1" fmla="*/ 485 h 233"/>
                <a:gd name="T2" fmla="*/ 40 w 127"/>
                <a:gd name="T3" fmla="*/ 471 h 233"/>
                <a:gd name="T4" fmla="*/ 54 w 127"/>
                <a:gd name="T5" fmla="*/ 437 h 233"/>
                <a:gd name="T6" fmla="*/ 64 w 127"/>
                <a:gd name="T7" fmla="*/ 423 h 233"/>
                <a:gd name="T8" fmla="*/ 83 w 127"/>
                <a:gd name="T9" fmla="*/ 390 h 233"/>
                <a:gd name="T10" fmla="*/ 90 w 127"/>
                <a:gd name="T11" fmla="*/ 378 h 233"/>
                <a:gd name="T12" fmla="*/ 97 w 127"/>
                <a:gd name="T13" fmla="*/ 359 h 233"/>
                <a:gd name="T14" fmla="*/ 109 w 127"/>
                <a:gd name="T15" fmla="*/ 343 h 233"/>
                <a:gd name="T16" fmla="*/ 113 w 127"/>
                <a:gd name="T17" fmla="*/ 333 h 233"/>
                <a:gd name="T18" fmla="*/ 116 w 127"/>
                <a:gd name="T19" fmla="*/ 324 h 233"/>
                <a:gd name="T20" fmla="*/ 128 w 127"/>
                <a:gd name="T21" fmla="*/ 303 h 233"/>
                <a:gd name="T22" fmla="*/ 132 w 127"/>
                <a:gd name="T23" fmla="*/ 293 h 233"/>
                <a:gd name="T24" fmla="*/ 137 w 127"/>
                <a:gd name="T25" fmla="*/ 279 h 233"/>
                <a:gd name="T26" fmla="*/ 146 w 127"/>
                <a:gd name="T27" fmla="*/ 265 h 233"/>
                <a:gd name="T28" fmla="*/ 156 w 127"/>
                <a:gd name="T29" fmla="*/ 248 h 233"/>
                <a:gd name="T30" fmla="*/ 168 w 127"/>
                <a:gd name="T31" fmla="*/ 232 h 233"/>
                <a:gd name="T32" fmla="*/ 172 w 127"/>
                <a:gd name="T33" fmla="*/ 220 h 233"/>
                <a:gd name="T34" fmla="*/ 175 w 127"/>
                <a:gd name="T35" fmla="*/ 215 h 233"/>
                <a:gd name="T36" fmla="*/ 180 w 127"/>
                <a:gd name="T37" fmla="*/ 206 h 233"/>
                <a:gd name="T38" fmla="*/ 180 w 127"/>
                <a:gd name="T39" fmla="*/ 201 h 233"/>
                <a:gd name="T40" fmla="*/ 184 w 127"/>
                <a:gd name="T41" fmla="*/ 194 h 233"/>
                <a:gd name="T42" fmla="*/ 201 w 127"/>
                <a:gd name="T43" fmla="*/ 168 h 233"/>
                <a:gd name="T44" fmla="*/ 208 w 127"/>
                <a:gd name="T45" fmla="*/ 154 h 233"/>
                <a:gd name="T46" fmla="*/ 213 w 127"/>
                <a:gd name="T47" fmla="*/ 147 h 233"/>
                <a:gd name="T48" fmla="*/ 224 w 127"/>
                <a:gd name="T49" fmla="*/ 123 h 233"/>
                <a:gd name="T50" fmla="*/ 231 w 127"/>
                <a:gd name="T51" fmla="*/ 118 h 233"/>
                <a:gd name="T52" fmla="*/ 234 w 127"/>
                <a:gd name="T53" fmla="*/ 109 h 233"/>
                <a:gd name="T54" fmla="*/ 234 w 127"/>
                <a:gd name="T55" fmla="*/ 102 h 233"/>
                <a:gd name="T56" fmla="*/ 239 w 127"/>
                <a:gd name="T57" fmla="*/ 90 h 233"/>
                <a:gd name="T58" fmla="*/ 239 w 127"/>
                <a:gd name="T59" fmla="*/ 87 h 233"/>
                <a:gd name="T60" fmla="*/ 243 w 127"/>
                <a:gd name="T61" fmla="*/ 83 h 233"/>
                <a:gd name="T62" fmla="*/ 253 w 127"/>
                <a:gd name="T63" fmla="*/ 73 h 233"/>
                <a:gd name="T64" fmla="*/ 253 w 127"/>
                <a:gd name="T65" fmla="*/ 66 h 233"/>
                <a:gd name="T66" fmla="*/ 257 w 127"/>
                <a:gd name="T67" fmla="*/ 61 h 233"/>
                <a:gd name="T68" fmla="*/ 260 w 127"/>
                <a:gd name="T69" fmla="*/ 54 h 233"/>
                <a:gd name="T70" fmla="*/ 265 w 127"/>
                <a:gd name="T71" fmla="*/ 45 h 233"/>
                <a:gd name="T72" fmla="*/ 267 w 127"/>
                <a:gd name="T73" fmla="*/ 52 h 233"/>
                <a:gd name="T74" fmla="*/ 272 w 127"/>
                <a:gd name="T75" fmla="*/ 35 h 233"/>
                <a:gd name="T76" fmla="*/ 286 w 127"/>
                <a:gd name="T77" fmla="*/ 19 h 233"/>
                <a:gd name="T78" fmla="*/ 293 w 127"/>
                <a:gd name="T79" fmla="*/ 12 h 233"/>
                <a:gd name="T80" fmla="*/ 300 w 127"/>
                <a:gd name="T81" fmla="*/ 0 h 233"/>
                <a:gd name="T82" fmla="*/ 300 w 127"/>
                <a:gd name="T83" fmla="*/ 7 h 233"/>
                <a:gd name="T84" fmla="*/ 288 w 127"/>
                <a:gd name="T85" fmla="*/ 19 h 233"/>
                <a:gd name="T86" fmla="*/ 281 w 127"/>
                <a:gd name="T87" fmla="*/ 43 h 233"/>
                <a:gd name="T88" fmla="*/ 262 w 127"/>
                <a:gd name="T89" fmla="*/ 85 h 233"/>
                <a:gd name="T90" fmla="*/ 239 w 127"/>
                <a:gd name="T91" fmla="*/ 128 h 233"/>
                <a:gd name="T92" fmla="*/ 222 w 127"/>
                <a:gd name="T93" fmla="*/ 161 h 233"/>
                <a:gd name="T94" fmla="*/ 208 w 127"/>
                <a:gd name="T95" fmla="*/ 187 h 233"/>
                <a:gd name="T96" fmla="*/ 177 w 127"/>
                <a:gd name="T97" fmla="*/ 239 h 233"/>
                <a:gd name="T98" fmla="*/ 161 w 127"/>
                <a:gd name="T99" fmla="*/ 265 h 233"/>
                <a:gd name="T100" fmla="*/ 139 w 127"/>
                <a:gd name="T101" fmla="*/ 303 h 233"/>
                <a:gd name="T102" fmla="*/ 78 w 127"/>
                <a:gd name="T103" fmla="*/ 423 h 233"/>
                <a:gd name="T104" fmla="*/ 61 w 127"/>
                <a:gd name="T105" fmla="*/ 454 h 233"/>
                <a:gd name="T106" fmla="*/ 2 w 127"/>
                <a:gd name="T107" fmla="*/ 544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1"/>
            <p:cNvSpPr>
              <a:spLocks noChangeArrowheads="1"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33 w 127"/>
                <a:gd name="T1" fmla="*/ 485 h 233"/>
                <a:gd name="T2" fmla="*/ 43 w 127"/>
                <a:gd name="T3" fmla="*/ 471 h 233"/>
                <a:gd name="T4" fmla="*/ 59 w 127"/>
                <a:gd name="T5" fmla="*/ 435 h 233"/>
                <a:gd name="T6" fmla="*/ 61 w 127"/>
                <a:gd name="T7" fmla="*/ 423 h 233"/>
                <a:gd name="T8" fmla="*/ 85 w 127"/>
                <a:gd name="T9" fmla="*/ 390 h 233"/>
                <a:gd name="T10" fmla="*/ 92 w 127"/>
                <a:gd name="T11" fmla="*/ 378 h 233"/>
                <a:gd name="T12" fmla="*/ 102 w 127"/>
                <a:gd name="T13" fmla="*/ 357 h 233"/>
                <a:gd name="T14" fmla="*/ 109 w 127"/>
                <a:gd name="T15" fmla="*/ 343 h 233"/>
                <a:gd name="T16" fmla="*/ 118 w 127"/>
                <a:gd name="T17" fmla="*/ 331 h 233"/>
                <a:gd name="T18" fmla="*/ 120 w 127"/>
                <a:gd name="T19" fmla="*/ 324 h 233"/>
                <a:gd name="T20" fmla="*/ 128 w 127"/>
                <a:gd name="T21" fmla="*/ 303 h 233"/>
                <a:gd name="T22" fmla="*/ 135 w 127"/>
                <a:gd name="T23" fmla="*/ 291 h 233"/>
                <a:gd name="T24" fmla="*/ 139 w 127"/>
                <a:gd name="T25" fmla="*/ 281 h 233"/>
                <a:gd name="T26" fmla="*/ 149 w 127"/>
                <a:gd name="T27" fmla="*/ 267 h 233"/>
                <a:gd name="T28" fmla="*/ 156 w 127"/>
                <a:gd name="T29" fmla="*/ 248 h 233"/>
                <a:gd name="T30" fmla="*/ 170 w 127"/>
                <a:gd name="T31" fmla="*/ 229 h 233"/>
                <a:gd name="T32" fmla="*/ 172 w 127"/>
                <a:gd name="T33" fmla="*/ 220 h 233"/>
                <a:gd name="T34" fmla="*/ 177 w 127"/>
                <a:gd name="T35" fmla="*/ 215 h 233"/>
                <a:gd name="T36" fmla="*/ 182 w 127"/>
                <a:gd name="T37" fmla="*/ 203 h 233"/>
                <a:gd name="T38" fmla="*/ 184 w 127"/>
                <a:gd name="T39" fmla="*/ 203 h 233"/>
                <a:gd name="T40" fmla="*/ 189 w 127"/>
                <a:gd name="T41" fmla="*/ 194 h 233"/>
                <a:gd name="T42" fmla="*/ 206 w 127"/>
                <a:gd name="T43" fmla="*/ 166 h 233"/>
                <a:gd name="T44" fmla="*/ 208 w 127"/>
                <a:gd name="T45" fmla="*/ 154 h 233"/>
                <a:gd name="T46" fmla="*/ 215 w 127"/>
                <a:gd name="T47" fmla="*/ 144 h 233"/>
                <a:gd name="T48" fmla="*/ 227 w 127"/>
                <a:gd name="T49" fmla="*/ 123 h 233"/>
                <a:gd name="T50" fmla="*/ 234 w 127"/>
                <a:gd name="T51" fmla="*/ 118 h 233"/>
                <a:gd name="T52" fmla="*/ 236 w 127"/>
                <a:gd name="T53" fmla="*/ 109 h 233"/>
                <a:gd name="T54" fmla="*/ 236 w 127"/>
                <a:gd name="T55" fmla="*/ 99 h 233"/>
                <a:gd name="T56" fmla="*/ 241 w 127"/>
                <a:gd name="T57" fmla="*/ 90 h 233"/>
                <a:gd name="T58" fmla="*/ 241 w 127"/>
                <a:gd name="T59" fmla="*/ 87 h 233"/>
                <a:gd name="T60" fmla="*/ 248 w 127"/>
                <a:gd name="T61" fmla="*/ 80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59 h 233"/>
                <a:gd name="T68" fmla="*/ 260 w 127"/>
                <a:gd name="T69" fmla="*/ 54 h 233"/>
                <a:gd name="T70" fmla="*/ 265 w 127"/>
                <a:gd name="T71" fmla="*/ 45 h 233"/>
                <a:gd name="T72" fmla="*/ 269 w 127"/>
                <a:gd name="T73" fmla="*/ 52 h 233"/>
                <a:gd name="T74" fmla="*/ 274 w 127"/>
                <a:gd name="T75" fmla="*/ 35 h 233"/>
                <a:gd name="T76" fmla="*/ 291 w 127"/>
                <a:gd name="T77" fmla="*/ 17 h 233"/>
                <a:gd name="T78" fmla="*/ 295 w 127"/>
                <a:gd name="T79" fmla="*/ 12 h 233"/>
                <a:gd name="T80" fmla="*/ 300 w 127"/>
                <a:gd name="T81" fmla="*/ 0 h 233"/>
                <a:gd name="T82" fmla="*/ 300 w 127"/>
                <a:gd name="T83" fmla="*/ 7 h 233"/>
                <a:gd name="T84" fmla="*/ 293 w 127"/>
                <a:gd name="T85" fmla="*/ 17 h 233"/>
                <a:gd name="T86" fmla="*/ 283 w 127"/>
                <a:gd name="T87" fmla="*/ 43 h 233"/>
                <a:gd name="T88" fmla="*/ 262 w 127"/>
                <a:gd name="T89" fmla="*/ 83 h 233"/>
                <a:gd name="T90" fmla="*/ 239 w 127"/>
                <a:gd name="T91" fmla="*/ 128 h 233"/>
                <a:gd name="T92" fmla="*/ 220 w 127"/>
                <a:gd name="T93" fmla="*/ 161 h 233"/>
                <a:gd name="T94" fmla="*/ 208 w 127"/>
                <a:gd name="T95" fmla="*/ 187 h 233"/>
                <a:gd name="T96" fmla="*/ 177 w 127"/>
                <a:gd name="T97" fmla="*/ 239 h 233"/>
                <a:gd name="T98" fmla="*/ 163 w 127"/>
                <a:gd name="T99" fmla="*/ 267 h 233"/>
                <a:gd name="T100" fmla="*/ 139 w 127"/>
                <a:gd name="T101" fmla="*/ 303 h 233"/>
                <a:gd name="T102" fmla="*/ 78 w 127"/>
                <a:gd name="T103" fmla="*/ 423 h 233"/>
                <a:gd name="T104" fmla="*/ 61 w 127"/>
                <a:gd name="T105" fmla="*/ 454 h 233"/>
                <a:gd name="T106" fmla="*/ 2 w 127"/>
                <a:gd name="T107" fmla="*/ 54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2"/>
            <p:cNvSpPr>
              <a:spLocks noChangeArrowheads="1"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9 w 29"/>
                <a:gd name="T1" fmla="*/ 0 h 1244"/>
                <a:gd name="T2" fmla="*/ 21 w 29"/>
                <a:gd name="T3" fmla="*/ 1455 h 1244"/>
                <a:gd name="T4" fmla="*/ 0 w 29"/>
                <a:gd name="T5" fmla="*/ 2938 h 1244"/>
                <a:gd name="T6" fmla="*/ 61 w 29"/>
                <a:gd name="T7" fmla="*/ 2938 h 1244"/>
                <a:gd name="T8" fmla="*/ 40 w 29"/>
                <a:gd name="T9" fmla="*/ 2128 h 1244"/>
                <a:gd name="T10" fmla="*/ 68 w 29"/>
                <a:gd name="T11" fmla="*/ 668 h 1244"/>
                <a:gd name="T12" fmla="*/ 47 w 29"/>
                <a:gd name="T13" fmla="*/ 0 h 1244"/>
                <a:gd name="T14" fmla="*/ 9 w 29"/>
                <a:gd name="T15" fmla="*/ 0 h 1244"/>
                <a:gd name="T16" fmla="*/ 9 w 29"/>
                <a:gd name="T17" fmla="*/ 0 h 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3"/>
            <p:cNvSpPr>
              <a:spLocks noChangeArrowheads="1"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71 w 82"/>
                <a:gd name="T1" fmla="*/ 12 h 163"/>
                <a:gd name="T2" fmla="*/ 163 w 82"/>
                <a:gd name="T3" fmla="*/ 385 h 163"/>
                <a:gd name="T4" fmla="*/ 35 w 82"/>
                <a:gd name="T5" fmla="*/ 239 h 163"/>
                <a:gd name="T6" fmla="*/ 71 w 82"/>
                <a:gd name="T7" fmla="*/ 12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4"/>
            <p:cNvSpPr>
              <a:spLocks noChangeArrowheads="1"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66 w 43"/>
                <a:gd name="T1" fmla="*/ 0 h 135"/>
                <a:gd name="T2" fmla="*/ 102 w 43"/>
                <a:gd name="T3" fmla="*/ 318 h 135"/>
                <a:gd name="T4" fmla="*/ 31 w 43"/>
                <a:gd name="T5" fmla="*/ 226 h 135"/>
                <a:gd name="T6" fmla="*/ 66 w 43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5"/>
            <p:cNvSpPr>
              <a:spLocks noChangeArrowheads="1"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83 w 93"/>
                <a:gd name="T1" fmla="*/ 9 h 180"/>
                <a:gd name="T2" fmla="*/ 189 w 93"/>
                <a:gd name="T3" fmla="*/ 426 h 180"/>
                <a:gd name="T4" fmla="*/ 43 w 93"/>
                <a:gd name="T5" fmla="*/ 258 h 180"/>
                <a:gd name="T6" fmla="*/ 83 w 93"/>
                <a:gd name="T7" fmla="*/ 9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6"/>
            <p:cNvSpPr>
              <a:spLocks noChangeArrowheads="1"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73 w 47"/>
                <a:gd name="T1" fmla="*/ 0 h 152"/>
                <a:gd name="T2" fmla="*/ 111 w 47"/>
                <a:gd name="T3" fmla="*/ 359 h 152"/>
                <a:gd name="T4" fmla="*/ 33 w 47"/>
                <a:gd name="T5" fmla="*/ 253 h 152"/>
                <a:gd name="T6" fmla="*/ 73 w 47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7"/>
            <p:cNvSpPr>
              <a:spLocks noChangeArrowheads="1"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83 w 94"/>
                <a:gd name="T1" fmla="*/ 12 h 181"/>
                <a:gd name="T2" fmla="*/ 187 w 94"/>
                <a:gd name="T3" fmla="*/ 428 h 181"/>
                <a:gd name="T4" fmla="*/ 45 w 94"/>
                <a:gd name="T5" fmla="*/ 265 h 181"/>
                <a:gd name="T6" fmla="*/ 83 w 94"/>
                <a:gd name="T7" fmla="*/ 12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8"/>
            <p:cNvSpPr>
              <a:spLocks noChangeArrowheads="1"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66 w 45"/>
                <a:gd name="T1" fmla="*/ 0 h 150"/>
                <a:gd name="T2" fmla="*/ 106 w 45"/>
                <a:gd name="T3" fmla="*/ 354 h 150"/>
                <a:gd name="T4" fmla="*/ 31 w 45"/>
                <a:gd name="T5" fmla="*/ 253 h 150"/>
                <a:gd name="T6" fmla="*/ 66 w 4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9"/>
            <p:cNvSpPr>
              <a:spLocks noChangeArrowheads="1"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135 w 92"/>
                <a:gd name="T1" fmla="*/ 12 h 183"/>
                <a:gd name="T2" fmla="*/ 31 w 92"/>
                <a:gd name="T3" fmla="*/ 433 h 183"/>
                <a:gd name="T4" fmla="*/ 171 w 92"/>
                <a:gd name="T5" fmla="*/ 263 h 183"/>
                <a:gd name="T6" fmla="*/ 135 w 92"/>
                <a:gd name="T7" fmla="*/ 12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0"/>
            <p:cNvSpPr>
              <a:spLocks noChangeArrowheads="1"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40 w 47"/>
                <a:gd name="T1" fmla="*/ 0 h 150"/>
                <a:gd name="T2" fmla="*/ 0 w 47"/>
                <a:gd name="T3" fmla="*/ 355 h 150"/>
                <a:gd name="T4" fmla="*/ 78 w 47"/>
                <a:gd name="T5" fmla="*/ 251 h 150"/>
                <a:gd name="T6" fmla="*/ 40 w 47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1"/>
            <p:cNvSpPr>
              <a:spLocks noChangeArrowheads="1"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14 w 129"/>
                <a:gd name="T1" fmla="*/ 481 h 204"/>
                <a:gd name="T2" fmla="*/ 283 w 129"/>
                <a:gd name="T3" fmla="*/ 0 h 204"/>
                <a:gd name="T4" fmla="*/ 14 w 129"/>
                <a:gd name="T5" fmla="*/ 481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2"/>
            <p:cNvSpPr>
              <a:spLocks noChangeArrowheads="1"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291 w 129"/>
                <a:gd name="T1" fmla="*/ 477 h 202"/>
                <a:gd name="T2" fmla="*/ 24 w 129"/>
                <a:gd name="T3" fmla="*/ 0 h 202"/>
                <a:gd name="T4" fmla="*/ 291 w 129"/>
                <a:gd name="T5" fmla="*/ 477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3"/>
            <p:cNvSpPr>
              <a:spLocks noChangeArrowheads="1"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14 w 129"/>
                <a:gd name="T1" fmla="*/ 479 h 203"/>
                <a:gd name="T2" fmla="*/ 284 w 129"/>
                <a:gd name="T3" fmla="*/ 0 h 203"/>
                <a:gd name="T4" fmla="*/ 14 w 129"/>
                <a:gd name="T5" fmla="*/ 479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4"/>
            <p:cNvSpPr>
              <a:spLocks noChangeArrowheads="1"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292 w 129"/>
                <a:gd name="T1" fmla="*/ 475 h 201"/>
                <a:gd name="T2" fmla="*/ 21 w 129"/>
                <a:gd name="T3" fmla="*/ 0 h 201"/>
                <a:gd name="T4" fmla="*/ 292 w 129"/>
                <a:gd name="T5" fmla="*/ 475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5"/>
            <p:cNvSpPr>
              <a:spLocks noChangeArrowheads="1"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293 w 129"/>
                <a:gd name="T1" fmla="*/ 482 h 204"/>
                <a:gd name="T2" fmla="*/ 21 w 129"/>
                <a:gd name="T3" fmla="*/ 0 h 204"/>
                <a:gd name="T4" fmla="*/ 293 w 129"/>
                <a:gd name="T5" fmla="*/ 482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36"/>
            <p:cNvSpPr>
              <a:spLocks noChangeArrowheads="1"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14 w 129"/>
                <a:gd name="T1" fmla="*/ 482 h 204"/>
                <a:gd name="T2" fmla="*/ 283 w 129"/>
                <a:gd name="T3" fmla="*/ 0 h 204"/>
                <a:gd name="T4" fmla="*/ 14 w 129"/>
                <a:gd name="T5" fmla="*/ 482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37"/>
            <p:cNvSpPr>
              <a:spLocks noChangeArrowheads="1"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288 w 129"/>
                <a:gd name="T1" fmla="*/ 484 h 205"/>
                <a:gd name="T2" fmla="*/ 19 w 129"/>
                <a:gd name="T3" fmla="*/ 0 h 205"/>
                <a:gd name="T4" fmla="*/ 288 w 129"/>
                <a:gd name="T5" fmla="*/ 484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8"/>
            <p:cNvSpPr>
              <a:spLocks noChangeArrowheads="1"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14 w 129"/>
                <a:gd name="T1" fmla="*/ 478 h 202"/>
                <a:gd name="T2" fmla="*/ 283 w 129"/>
                <a:gd name="T3" fmla="*/ 0 h 202"/>
                <a:gd name="T4" fmla="*/ 14 w 129"/>
                <a:gd name="T5" fmla="*/ 478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9"/>
            <p:cNvSpPr>
              <a:spLocks noChangeArrowheads="1"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17 w 130"/>
                <a:gd name="T1" fmla="*/ 475 h 201"/>
                <a:gd name="T2" fmla="*/ 283 w 130"/>
                <a:gd name="T3" fmla="*/ 0 h 201"/>
                <a:gd name="T4" fmla="*/ 17 w 130"/>
                <a:gd name="T5" fmla="*/ 475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0"/>
            <p:cNvSpPr>
              <a:spLocks noChangeArrowheads="1"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265 w 116"/>
                <a:gd name="T1" fmla="*/ 428 h 181"/>
                <a:gd name="T2" fmla="*/ 19 w 116"/>
                <a:gd name="T3" fmla="*/ 0 h 181"/>
                <a:gd name="T4" fmla="*/ 265 w 116"/>
                <a:gd name="T5" fmla="*/ 428 h 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41"/>
            <p:cNvSpPr>
              <a:spLocks noChangeArrowheads="1"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229 w 110"/>
                <a:gd name="T1" fmla="*/ 415 h 201"/>
                <a:gd name="T2" fmla="*/ 220 w 110"/>
                <a:gd name="T3" fmla="*/ 399 h 201"/>
                <a:gd name="T4" fmla="*/ 210 w 110"/>
                <a:gd name="T5" fmla="*/ 368 h 201"/>
                <a:gd name="T6" fmla="*/ 208 w 110"/>
                <a:gd name="T7" fmla="*/ 361 h 201"/>
                <a:gd name="T8" fmla="*/ 187 w 110"/>
                <a:gd name="T9" fmla="*/ 330 h 201"/>
                <a:gd name="T10" fmla="*/ 180 w 110"/>
                <a:gd name="T11" fmla="*/ 321 h 201"/>
                <a:gd name="T12" fmla="*/ 173 w 110"/>
                <a:gd name="T13" fmla="*/ 302 h 201"/>
                <a:gd name="T14" fmla="*/ 168 w 110"/>
                <a:gd name="T15" fmla="*/ 290 h 201"/>
                <a:gd name="T16" fmla="*/ 161 w 110"/>
                <a:gd name="T17" fmla="*/ 283 h 201"/>
                <a:gd name="T18" fmla="*/ 161 w 110"/>
                <a:gd name="T19" fmla="*/ 274 h 201"/>
                <a:gd name="T20" fmla="*/ 151 w 110"/>
                <a:gd name="T21" fmla="*/ 255 h 201"/>
                <a:gd name="T22" fmla="*/ 147 w 110"/>
                <a:gd name="T23" fmla="*/ 245 h 201"/>
                <a:gd name="T24" fmla="*/ 142 w 110"/>
                <a:gd name="T25" fmla="*/ 233 h 201"/>
                <a:gd name="T26" fmla="*/ 137 w 110"/>
                <a:gd name="T27" fmla="*/ 224 h 201"/>
                <a:gd name="T28" fmla="*/ 130 w 110"/>
                <a:gd name="T29" fmla="*/ 210 h 201"/>
                <a:gd name="T30" fmla="*/ 116 w 110"/>
                <a:gd name="T31" fmla="*/ 193 h 201"/>
                <a:gd name="T32" fmla="*/ 116 w 110"/>
                <a:gd name="T33" fmla="*/ 189 h 201"/>
                <a:gd name="T34" fmla="*/ 109 w 110"/>
                <a:gd name="T35" fmla="*/ 179 h 201"/>
                <a:gd name="T36" fmla="*/ 106 w 110"/>
                <a:gd name="T37" fmla="*/ 172 h 201"/>
                <a:gd name="T38" fmla="*/ 106 w 110"/>
                <a:gd name="T39" fmla="*/ 170 h 201"/>
                <a:gd name="T40" fmla="*/ 102 w 110"/>
                <a:gd name="T41" fmla="*/ 163 h 201"/>
                <a:gd name="T42" fmla="*/ 87 w 110"/>
                <a:gd name="T43" fmla="*/ 139 h 201"/>
                <a:gd name="T44" fmla="*/ 85 w 110"/>
                <a:gd name="T45" fmla="*/ 130 h 201"/>
                <a:gd name="T46" fmla="*/ 78 w 110"/>
                <a:gd name="T47" fmla="*/ 120 h 201"/>
                <a:gd name="T48" fmla="*/ 69 w 110"/>
                <a:gd name="T49" fmla="*/ 101 h 201"/>
                <a:gd name="T50" fmla="*/ 64 w 110"/>
                <a:gd name="T51" fmla="*/ 99 h 201"/>
                <a:gd name="T52" fmla="*/ 64 w 110"/>
                <a:gd name="T53" fmla="*/ 92 h 201"/>
                <a:gd name="T54" fmla="*/ 66 w 110"/>
                <a:gd name="T55" fmla="*/ 80 h 201"/>
                <a:gd name="T56" fmla="*/ 57 w 110"/>
                <a:gd name="T57" fmla="*/ 73 h 201"/>
                <a:gd name="T58" fmla="*/ 57 w 110"/>
                <a:gd name="T59" fmla="*/ 68 h 201"/>
                <a:gd name="T60" fmla="*/ 54 w 110"/>
                <a:gd name="T61" fmla="*/ 68 h 201"/>
                <a:gd name="T62" fmla="*/ 45 w 110"/>
                <a:gd name="T63" fmla="*/ 61 h 201"/>
                <a:gd name="T64" fmla="*/ 47 w 110"/>
                <a:gd name="T65" fmla="*/ 50 h 201"/>
                <a:gd name="T66" fmla="*/ 40 w 110"/>
                <a:gd name="T67" fmla="*/ 50 h 201"/>
                <a:gd name="T68" fmla="*/ 40 w 110"/>
                <a:gd name="T69" fmla="*/ 40 h 201"/>
                <a:gd name="T70" fmla="*/ 38 w 110"/>
                <a:gd name="T71" fmla="*/ 33 h 201"/>
                <a:gd name="T72" fmla="*/ 35 w 110"/>
                <a:gd name="T73" fmla="*/ 40 h 201"/>
                <a:gd name="T74" fmla="*/ 31 w 110"/>
                <a:gd name="T75" fmla="*/ 26 h 201"/>
                <a:gd name="T76" fmla="*/ 9 w 110"/>
                <a:gd name="T77" fmla="*/ 12 h 201"/>
                <a:gd name="T78" fmla="*/ 7 w 110"/>
                <a:gd name="T79" fmla="*/ 9 h 201"/>
                <a:gd name="T80" fmla="*/ 0 w 110"/>
                <a:gd name="T81" fmla="*/ 0 h 201"/>
                <a:gd name="T82" fmla="*/ 0 w 110"/>
                <a:gd name="T83" fmla="*/ 7 h 201"/>
                <a:gd name="T84" fmla="*/ 9 w 110"/>
                <a:gd name="T85" fmla="*/ 12 h 201"/>
                <a:gd name="T86" fmla="*/ 14 w 110"/>
                <a:gd name="T87" fmla="*/ 38 h 201"/>
                <a:gd name="T88" fmla="*/ 31 w 110"/>
                <a:gd name="T89" fmla="*/ 71 h 201"/>
                <a:gd name="T90" fmla="*/ 47 w 110"/>
                <a:gd name="T91" fmla="*/ 108 h 201"/>
                <a:gd name="T92" fmla="*/ 66 w 110"/>
                <a:gd name="T93" fmla="*/ 139 h 201"/>
                <a:gd name="T94" fmla="*/ 76 w 110"/>
                <a:gd name="T95" fmla="*/ 163 h 201"/>
                <a:gd name="T96" fmla="*/ 102 w 110"/>
                <a:gd name="T97" fmla="*/ 205 h 201"/>
                <a:gd name="T98" fmla="*/ 116 w 110"/>
                <a:gd name="T99" fmla="*/ 229 h 201"/>
                <a:gd name="T100" fmla="*/ 137 w 110"/>
                <a:gd name="T101" fmla="*/ 259 h 201"/>
                <a:gd name="T102" fmla="*/ 182 w 110"/>
                <a:gd name="T103" fmla="*/ 363 h 201"/>
                <a:gd name="T104" fmla="*/ 201 w 110"/>
                <a:gd name="T105" fmla="*/ 391 h 201"/>
                <a:gd name="T106" fmla="*/ 258 w 110"/>
                <a:gd name="T107" fmla="*/ 462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42"/>
            <p:cNvSpPr>
              <a:spLocks noChangeArrowheads="1"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226 w 109"/>
                <a:gd name="T1" fmla="*/ 419 h 202"/>
                <a:gd name="T2" fmla="*/ 222 w 109"/>
                <a:gd name="T3" fmla="*/ 407 h 202"/>
                <a:gd name="T4" fmla="*/ 207 w 109"/>
                <a:gd name="T5" fmla="*/ 374 h 202"/>
                <a:gd name="T6" fmla="*/ 205 w 109"/>
                <a:gd name="T7" fmla="*/ 367 h 202"/>
                <a:gd name="T8" fmla="*/ 186 w 109"/>
                <a:gd name="T9" fmla="*/ 338 h 202"/>
                <a:gd name="T10" fmla="*/ 177 w 109"/>
                <a:gd name="T11" fmla="*/ 327 h 202"/>
                <a:gd name="T12" fmla="*/ 172 w 109"/>
                <a:gd name="T13" fmla="*/ 310 h 202"/>
                <a:gd name="T14" fmla="*/ 165 w 109"/>
                <a:gd name="T15" fmla="*/ 293 h 202"/>
                <a:gd name="T16" fmla="*/ 160 w 109"/>
                <a:gd name="T17" fmla="*/ 289 h 202"/>
                <a:gd name="T18" fmla="*/ 160 w 109"/>
                <a:gd name="T19" fmla="*/ 279 h 202"/>
                <a:gd name="T20" fmla="*/ 153 w 109"/>
                <a:gd name="T21" fmla="*/ 260 h 202"/>
                <a:gd name="T22" fmla="*/ 144 w 109"/>
                <a:gd name="T23" fmla="*/ 251 h 202"/>
                <a:gd name="T24" fmla="*/ 141 w 109"/>
                <a:gd name="T25" fmla="*/ 241 h 202"/>
                <a:gd name="T26" fmla="*/ 134 w 109"/>
                <a:gd name="T27" fmla="*/ 230 h 202"/>
                <a:gd name="T28" fmla="*/ 130 w 109"/>
                <a:gd name="T29" fmla="*/ 215 h 202"/>
                <a:gd name="T30" fmla="*/ 113 w 109"/>
                <a:gd name="T31" fmla="*/ 199 h 202"/>
                <a:gd name="T32" fmla="*/ 113 w 109"/>
                <a:gd name="T33" fmla="*/ 189 h 202"/>
                <a:gd name="T34" fmla="*/ 108 w 109"/>
                <a:gd name="T35" fmla="*/ 187 h 202"/>
                <a:gd name="T36" fmla="*/ 104 w 109"/>
                <a:gd name="T37" fmla="*/ 180 h 202"/>
                <a:gd name="T38" fmla="*/ 104 w 109"/>
                <a:gd name="T39" fmla="*/ 177 h 202"/>
                <a:gd name="T40" fmla="*/ 101 w 109"/>
                <a:gd name="T41" fmla="*/ 166 h 202"/>
                <a:gd name="T42" fmla="*/ 90 w 109"/>
                <a:gd name="T43" fmla="*/ 144 h 202"/>
                <a:gd name="T44" fmla="*/ 87 w 109"/>
                <a:gd name="T45" fmla="*/ 135 h 202"/>
                <a:gd name="T46" fmla="*/ 78 w 109"/>
                <a:gd name="T47" fmla="*/ 125 h 202"/>
                <a:gd name="T48" fmla="*/ 68 w 109"/>
                <a:gd name="T49" fmla="*/ 106 h 202"/>
                <a:gd name="T50" fmla="*/ 61 w 109"/>
                <a:gd name="T51" fmla="*/ 104 h 202"/>
                <a:gd name="T52" fmla="*/ 61 w 109"/>
                <a:gd name="T53" fmla="*/ 95 h 202"/>
                <a:gd name="T54" fmla="*/ 64 w 109"/>
                <a:gd name="T55" fmla="*/ 88 h 202"/>
                <a:gd name="T56" fmla="*/ 59 w 109"/>
                <a:gd name="T57" fmla="*/ 78 h 202"/>
                <a:gd name="T58" fmla="*/ 59 w 109"/>
                <a:gd name="T59" fmla="*/ 71 h 202"/>
                <a:gd name="T60" fmla="*/ 57 w 109"/>
                <a:gd name="T61" fmla="*/ 69 h 202"/>
                <a:gd name="T62" fmla="*/ 42 w 109"/>
                <a:gd name="T63" fmla="*/ 66 h 202"/>
                <a:gd name="T64" fmla="*/ 42 w 109"/>
                <a:gd name="T65" fmla="*/ 57 h 202"/>
                <a:gd name="T66" fmla="*/ 40 w 109"/>
                <a:gd name="T67" fmla="*/ 54 h 202"/>
                <a:gd name="T68" fmla="*/ 40 w 109"/>
                <a:gd name="T69" fmla="*/ 47 h 202"/>
                <a:gd name="T70" fmla="*/ 38 w 109"/>
                <a:gd name="T71" fmla="*/ 38 h 202"/>
                <a:gd name="T72" fmla="*/ 31 w 109"/>
                <a:gd name="T73" fmla="*/ 47 h 202"/>
                <a:gd name="T74" fmla="*/ 31 w 109"/>
                <a:gd name="T75" fmla="*/ 31 h 202"/>
                <a:gd name="T76" fmla="*/ 9 w 109"/>
                <a:gd name="T77" fmla="*/ 19 h 202"/>
                <a:gd name="T78" fmla="*/ 7 w 109"/>
                <a:gd name="T79" fmla="*/ 17 h 202"/>
                <a:gd name="T80" fmla="*/ 0 w 109"/>
                <a:gd name="T81" fmla="*/ 0 h 202"/>
                <a:gd name="T82" fmla="*/ 0 w 109"/>
                <a:gd name="T83" fmla="*/ 7 h 202"/>
                <a:gd name="T84" fmla="*/ 9 w 109"/>
                <a:gd name="T85" fmla="*/ 19 h 202"/>
                <a:gd name="T86" fmla="*/ 12 w 109"/>
                <a:gd name="T87" fmla="*/ 40 h 202"/>
                <a:gd name="T88" fmla="*/ 31 w 109"/>
                <a:gd name="T89" fmla="*/ 78 h 202"/>
                <a:gd name="T90" fmla="*/ 47 w 109"/>
                <a:gd name="T91" fmla="*/ 116 h 202"/>
                <a:gd name="T92" fmla="*/ 64 w 109"/>
                <a:gd name="T93" fmla="*/ 147 h 202"/>
                <a:gd name="T94" fmla="*/ 73 w 109"/>
                <a:gd name="T95" fmla="*/ 166 h 202"/>
                <a:gd name="T96" fmla="*/ 101 w 109"/>
                <a:gd name="T97" fmla="*/ 211 h 202"/>
                <a:gd name="T98" fmla="*/ 113 w 109"/>
                <a:gd name="T99" fmla="*/ 232 h 202"/>
                <a:gd name="T100" fmla="*/ 134 w 109"/>
                <a:gd name="T101" fmla="*/ 263 h 202"/>
                <a:gd name="T102" fmla="*/ 184 w 109"/>
                <a:gd name="T103" fmla="*/ 369 h 202"/>
                <a:gd name="T104" fmla="*/ 200 w 109"/>
                <a:gd name="T105" fmla="*/ 398 h 202"/>
                <a:gd name="T106" fmla="*/ 255 w 109"/>
                <a:gd name="T107" fmla="*/ 469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3"/>
            <p:cNvSpPr>
              <a:spLocks noChangeArrowheads="1"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203 w 97"/>
                <a:gd name="T1" fmla="*/ 369 h 178"/>
                <a:gd name="T2" fmla="*/ 196 w 97"/>
                <a:gd name="T3" fmla="*/ 357 h 178"/>
                <a:gd name="T4" fmla="*/ 189 w 97"/>
                <a:gd name="T5" fmla="*/ 329 h 178"/>
                <a:gd name="T6" fmla="*/ 182 w 97"/>
                <a:gd name="T7" fmla="*/ 324 h 178"/>
                <a:gd name="T8" fmla="*/ 165 w 97"/>
                <a:gd name="T9" fmla="*/ 296 h 178"/>
                <a:gd name="T10" fmla="*/ 163 w 97"/>
                <a:gd name="T11" fmla="*/ 286 h 178"/>
                <a:gd name="T12" fmla="*/ 153 w 97"/>
                <a:gd name="T13" fmla="*/ 270 h 178"/>
                <a:gd name="T14" fmla="*/ 146 w 97"/>
                <a:gd name="T15" fmla="*/ 258 h 178"/>
                <a:gd name="T16" fmla="*/ 142 w 97"/>
                <a:gd name="T17" fmla="*/ 253 h 178"/>
                <a:gd name="T18" fmla="*/ 142 w 97"/>
                <a:gd name="T19" fmla="*/ 244 h 178"/>
                <a:gd name="T20" fmla="*/ 135 w 97"/>
                <a:gd name="T21" fmla="*/ 227 h 178"/>
                <a:gd name="T22" fmla="*/ 132 w 97"/>
                <a:gd name="T23" fmla="*/ 222 h 178"/>
                <a:gd name="T24" fmla="*/ 127 w 97"/>
                <a:gd name="T25" fmla="*/ 208 h 178"/>
                <a:gd name="T26" fmla="*/ 118 w 97"/>
                <a:gd name="T27" fmla="*/ 201 h 178"/>
                <a:gd name="T28" fmla="*/ 113 w 97"/>
                <a:gd name="T29" fmla="*/ 187 h 178"/>
                <a:gd name="T30" fmla="*/ 104 w 97"/>
                <a:gd name="T31" fmla="*/ 173 h 178"/>
                <a:gd name="T32" fmla="*/ 102 w 97"/>
                <a:gd name="T33" fmla="*/ 166 h 178"/>
                <a:gd name="T34" fmla="*/ 97 w 97"/>
                <a:gd name="T35" fmla="*/ 161 h 178"/>
                <a:gd name="T36" fmla="*/ 94 w 97"/>
                <a:gd name="T37" fmla="*/ 154 h 178"/>
                <a:gd name="T38" fmla="*/ 94 w 97"/>
                <a:gd name="T39" fmla="*/ 154 h 178"/>
                <a:gd name="T40" fmla="*/ 92 w 97"/>
                <a:gd name="T41" fmla="*/ 142 h 178"/>
                <a:gd name="T42" fmla="*/ 78 w 97"/>
                <a:gd name="T43" fmla="*/ 123 h 178"/>
                <a:gd name="T44" fmla="*/ 73 w 97"/>
                <a:gd name="T45" fmla="*/ 114 h 178"/>
                <a:gd name="T46" fmla="*/ 71 w 97"/>
                <a:gd name="T47" fmla="*/ 109 h 178"/>
                <a:gd name="T48" fmla="*/ 61 w 97"/>
                <a:gd name="T49" fmla="*/ 92 h 178"/>
                <a:gd name="T50" fmla="*/ 52 w 97"/>
                <a:gd name="T51" fmla="*/ 90 h 178"/>
                <a:gd name="T52" fmla="*/ 57 w 97"/>
                <a:gd name="T53" fmla="*/ 80 h 178"/>
                <a:gd name="T54" fmla="*/ 57 w 97"/>
                <a:gd name="T55" fmla="*/ 71 h 178"/>
                <a:gd name="T56" fmla="*/ 47 w 97"/>
                <a:gd name="T57" fmla="*/ 64 h 178"/>
                <a:gd name="T58" fmla="*/ 52 w 97"/>
                <a:gd name="T59" fmla="*/ 61 h 178"/>
                <a:gd name="T60" fmla="*/ 47 w 97"/>
                <a:gd name="T61" fmla="*/ 59 h 178"/>
                <a:gd name="T62" fmla="*/ 40 w 97"/>
                <a:gd name="T63" fmla="*/ 52 h 178"/>
                <a:gd name="T64" fmla="*/ 40 w 97"/>
                <a:gd name="T65" fmla="*/ 43 h 178"/>
                <a:gd name="T66" fmla="*/ 35 w 97"/>
                <a:gd name="T67" fmla="*/ 43 h 178"/>
                <a:gd name="T68" fmla="*/ 35 w 97"/>
                <a:gd name="T69" fmla="*/ 38 h 178"/>
                <a:gd name="T70" fmla="*/ 33 w 97"/>
                <a:gd name="T71" fmla="*/ 31 h 178"/>
                <a:gd name="T72" fmla="*/ 31 w 97"/>
                <a:gd name="T73" fmla="*/ 38 h 178"/>
                <a:gd name="T74" fmla="*/ 26 w 97"/>
                <a:gd name="T75" fmla="*/ 24 h 178"/>
                <a:gd name="T76" fmla="*/ 7 w 97"/>
                <a:gd name="T77" fmla="*/ 12 h 178"/>
                <a:gd name="T78" fmla="*/ 5 w 97"/>
                <a:gd name="T79" fmla="*/ 9 h 178"/>
                <a:gd name="T80" fmla="*/ 0 w 97"/>
                <a:gd name="T81" fmla="*/ 0 h 178"/>
                <a:gd name="T82" fmla="*/ 0 w 97"/>
                <a:gd name="T83" fmla="*/ 2 h 178"/>
                <a:gd name="T84" fmla="*/ 5 w 97"/>
                <a:gd name="T85" fmla="*/ 12 h 178"/>
                <a:gd name="T86" fmla="*/ 12 w 97"/>
                <a:gd name="T87" fmla="*/ 33 h 178"/>
                <a:gd name="T88" fmla="*/ 26 w 97"/>
                <a:gd name="T89" fmla="*/ 64 h 178"/>
                <a:gd name="T90" fmla="*/ 42 w 97"/>
                <a:gd name="T91" fmla="*/ 99 h 178"/>
                <a:gd name="T92" fmla="*/ 57 w 97"/>
                <a:gd name="T93" fmla="*/ 125 h 178"/>
                <a:gd name="T94" fmla="*/ 64 w 97"/>
                <a:gd name="T95" fmla="*/ 144 h 178"/>
                <a:gd name="T96" fmla="*/ 85 w 97"/>
                <a:gd name="T97" fmla="*/ 184 h 178"/>
                <a:gd name="T98" fmla="*/ 102 w 97"/>
                <a:gd name="T99" fmla="*/ 203 h 178"/>
                <a:gd name="T100" fmla="*/ 116 w 97"/>
                <a:gd name="T101" fmla="*/ 232 h 178"/>
                <a:gd name="T102" fmla="*/ 163 w 97"/>
                <a:gd name="T103" fmla="*/ 326 h 178"/>
                <a:gd name="T104" fmla="*/ 175 w 97"/>
                <a:gd name="T105" fmla="*/ 350 h 178"/>
                <a:gd name="T106" fmla="*/ 227 w 97"/>
                <a:gd name="T107" fmla="*/ 416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44"/>
            <p:cNvSpPr>
              <a:spLocks noChangeArrowheads="1"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38 w 117"/>
                <a:gd name="T1" fmla="*/ 403 h 190"/>
                <a:gd name="T2" fmla="*/ 45 w 117"/>
                <a:gd name="T3" fmla="*/ 387 h 190"/>
                <a:gd name="T4" fmla="*/ 66 w 117"/>
                <a:gd name="T5" fmla="*/ 363 h 190"/>
                <a:gd name="T6" fmla="*/ 71 w 117"/>
                <a:gd name="T7" fmla="*/ 354 h 190"/>
                <a:gd name="T8" fmla="*/ 90 w 117"/>
                <a:gd name="T9" fmla="*/ 323 h 190"/>
                <a:gd name="T10" fmla="*/ 94 w 117"/>
                <a:gd name="T11" fmla="*/ 316 h 190"/>
                <a:gd name="T12" fmla="*/ 106 w 117"/>
                <a:gd name="T13" fmla="*/ 297 h 190"/>
                <a:gd name="T14" fmla="*/ 111 w 117"/>
                <a:gd name="T15" fmla="*/ 285 h 190"/>
                <a:gd name="T16" fmla="*/ 116 w 117"/>
                <a:gd name="T17" fmla="*/ 276 h 190"/>
                <a:gd name="T18" fmla="*/ 125 w 117"/>
                <a:gd name="T19" fmla="*/ 274 h 190"/>
                <a:gd name="T20" fmla="*/ 134 w 117"/>
                <a:gd name="T21" fmla="*/ 259 h 190"/>
                <a:gd name="T22" fmla="*/ 139 w 117"/>
                <a:gd name="T23" fmla="*/ 250 h 190"/>
                <a:gd name="T24" fmla="*/ 146 w 117"/>
                <a:gd name="T25" fmla="*/ 241 h 190"/>
                <a:gd name="T26" fmla="*/ 149 w 117"/>
                <a:gd name="T27" fmla="*/ 229 h 190"/>
                <a:gd name="T28" fmla="*/ 160 w 117"/>
                <a:gd name="T29" fmla="*/ 215 h 190"/>
                <a:gd name="T30" fmla="*/ 167 w 117"/>
                <a:gd name="T31" fmla="*/ 198 h 190"/>
                <a:gd name="T32" fmla="*/ 175 w 117"/>
                <a:gd name="T33" fmla="*/ 191 h 190"/>
                <a:gd name="T34" fmla="*/ 175 w 117"/>
                <a:gd name="T35" fmla="*/ 184 h 190"/>
                <a:gd name="T36" fmla="*/ 179 w 117"/>
                <a:gd name="T37" fmla="*/ 179 h 190"/>
                <a:gd name="T38" fmla="*/ 186 w 117"/>
                <a:gd name="T39" fmla="*/ 179 h 190"/>
                <a:gd name="T40" fmla="*/ 189 w 117"/>
                <a:gd name="T41" fmla="*/ 165 h 190"/>
                <a:gd name="T42" fmla="*/ 201 w 117"/>
                <a:gd name="T43" fmla="*/ 149 h 190"/>
                <a:gd name="T44" fmla="*/ 208 w 117"/>
                <a:gd name="T45" fmla="*/ 134 h 190"/>
                <a:gd name="T46" fmla="*/ 210 w 117"/>
                <a:gd name="T47" fmla="*/ 130 h 190"/>
                <a:gd name="T48" fmla="*/ 222 w 117"/>
                <a:gd name="T49" fmla="*/ 111 h 190"/>
                <a:gd name="T50" fmla="*/ 219 w 117"/>
                <a:gd name="T51" fmla="*/ 101 h 190"/>
                <a:gd name="T52" fmla="*/ 229 w 117"/>
                <a:gd name="T53" fmla="*/ 99 h 190"/>
                <a:gd name="T54" fmla="*/ 238 w 117"/>
                <a:gd name="T55" fmla="*/ 97 h 190"/>
                <a:gd name="T56" fmla="*/ 241 w 117"/>
                <a:gd name="T57" fmla="*/ 87 h 190"/>
                <a:gd name="T58" fmla="*/ 248 w 117"/>
                <a:gd name="T59" fmla="*/ 87 h 190"/>
                <a:gd name="T60" fmla="*/ 248 w 117"/>
                <a:gd name="T61" fmla="*/ 83 h 190"/>
                <a:gd name="T62" fmla="*/ 248 w 117"/>
                <a:gd name="T63" fmla="*/ 71 h 190"/>
                <a:gd name="T64" fmla="*/ 252 w 117"/>
                <a:gd name="T65" fmla="*/ 66 h 190"/>
                <a:gd name="T66" fmla="*/ 252 w 117"/>
                <a:gd name="T67" fmla="*/ 61 h 190"/>
                <a:gd name="T68" fmla="*/ 259 w 117"/>
                <a:gd name="T69" fmla="*/ 59 h 190"/>
                <a:gd name="T70" fmla="*/ 262 w 117"/>
                <a:gd name="T71" fmla="*/ 52 h 190"/>
                <a:gd name="T72" fmla="*/ 257 w 117"/>
                <a:gd name="T73" fmla="*/ 50 h 190"/>
                <a:gd name="T74" fmla="*/ 267 w 117"/>
                <a:gd name="T75" fmla="*/ 40 h 190"/>
                <a:gd name="T76" fmla="*/ 267 w 117"/>
                <a:gd name="T77" fmla="*/ 19 h 190"/>
                <a:gd name="T78" fmla="*/ 269 w 117"/>
                <a:gd name="T79" fmla="*/ 17 h 190"/>
                <a:gd name="T80" fmla="*/ 276 w 117"/>
                <a:gd name="T81" fmla="*/ 0 h 190"/>
                <a:gd name="T82" fmla="*/ 269 w 117"/>
                <a:gd name="T83" fmla="*/ 2 h 190"/>
                <a:gd name="T84" fmla="*/ 267 w 117"/>
                <a:gd name="T85" fmla="*/ 19 h 190"/>
                <a:gd name="T86" fmla="*/ 250 w 117"/>
                <a:gd name="T87" fmla="*/ 31 h 190"/>
                <a:gd name="T88" fmla="*/ 229 w 117"/>
                <a:gd name="T89" fmla="*/ 61 h 190"/>
                <a:gd name="T90" fmla="*/ 205 w 117"/>
                <a:gd name="T91" fmla="*/ 97 h 190"/>
                <a:gd name="T92" fmla="*/ 189 w 117"/>
                <a:gd name="T93" fmla="*/ 127 h 190"/>
                <a:gd name="T94" fmla="*/ 175 w 117"/>
                <a:gd name="T95" fmla="*/ 149 h 190"/>
                <a:gd name="T96" fmla="*/ 149 w 117"/>
                <a:gd name="T97" fmla="*/ 191 h 190"/>
                <a:gd name="T98" fmla="*/ 139 w 117"/>
                <a:gd name="T99" fmla="*/ 215 h 190"/>
                <a:gd name="T100" fmla="*/ 125 w 117"/>
                <a:gd name="T101" fmla="*/ 245 h 190"/>
                <a:gd name="T102" fmla="*/ 59 w 117"/>
                <a:gd name="T103" fmla="*/ 337 h 190"/>
                <a:gd name="T104" fmla="*/ 45 w 117"/>
                <a:gd name="T105" fmla="*/ 363 h 190"/>
                <a:gd name="T106" fmla="*/ 9 w 117"/>
                <a:gd name="T107" fmla="*/ 446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45"/>
            <p:cNvSpPr>
              <a:spLocks noChangeArrowheads="1"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38 w 116"/>
                <a:gd name="T1" fmla="*/ 402 h 190"/>
                <a:gd name="T2" fmla="*/ 43 w 116"/>
                <a:gd name="T3" fmla="*/ 388 h 190"/>
                <a:gd name="T4" fmla="*/ 64 w 116"/>
                <a:gd name="T5" fmla="*/ 364 h 190"/>
                <a:gd name="T6" fmla="*/ 71 w 116"/>
                <a:gd name="T7" fmla="*/ 354 h 190"/>
                <a:gd name="T8" fmla="*/ 85 w 116"/>
                <a:gd name="T9" fmla="*/ 324 h 190"/>
                <a:gd name="T10" fmla="*/ 92 w 116"/>
                <a:gd name="T11" fmla="*/ 317 h 190"/>
                <a:gd name="T12" fmla="*/ 104 w 116"/>
                <a:gd name="T13" fmla="*/ 300 h 190"/>
                <a:gd name="T14" fmla="*/ 111 w 116"/>
                <a:gd name="T15" fmla="*/ 286 h 190"/>
                <a:gd name="T16" fmla="*/ 113 w 116"/>
                <a:gd name="T17" fmla="*/ 276 h 190"/>
                <a:gd name="T18" fmla="*/ 120 w 116"/>
                <a:gd name="T19" fmla="*/ 272 h 190"/>
                <a:gd name="T20" fmla="*/ 132 w 116"/>
                <a:gd name="T21" fmla="*/ 260 h 190"/>
                <a:gd name="T22" fmla="*/ 139 w 116"/>
                <a:gd name="T23" fmla="*/ 250 h 190"/>
                <a:gd name="T24" fmla="*/ 144 w 116"/>
                <a:gd name="T25" fmla="*/ 241 h 190"/>
                <a:gd name="T26" fmla="*/ 149 w 116"/>
                <a:gd name="T27" fmla="*/ 227 h 190"/>
                <a:gd name="T28" fmla="*/ 156 w 116"/>
                <a:gd name="T29" fmla="*/ 215 h 190"/>
                <a:gd name="T30" fmla="*/ 165 w 116"/>
                <a:gd name="T31" fmla="*/ 196 h 190"/>
                <a:gd name="T32" fmla="*/ 172 w 116"/>
                <a:gd name="T33" fmla="*/ 191 h 190"/>
                <a:gd name="T34" fmla="*/ 172 w 116"/>
                <a:gd name="T35" fmla="*/ 184 h 190"/>
                <a:gd name="T36" fmla="*/ 180 w 116"/>
                <a:gd name="T37" fmla="*/ 175 h 190"/>
                <a:gd name="T38" fmla="*/ 182 w 116"/>
                <a:gd name="T39" fmla="*/ 175 h 190"/>
                <a:gd name="T40" fmla="*/ 184 w 116"/>
                <a:gd name="T41" fmla="*/ 165 h 190"/>
                <a:gd name="T42" fmla="*/ 201 w 116"/>
                <a:gd name="T43" fmla="*/ 149 h 190"/>
                <a:gd name="T44" fmla="*/ 206 w 116"/>
                <a:gd name="T45" fmla="*/ 135 h 190"/>
                <a:gd name="T46" fmla="*/ 210 w 116"/>
                <a:gd name="T47" fmla="*/ 130 h 190"/>
                <a:gd name="T48" fmla="*/ 220 w 116"/>
                <a:gd name="T49" fmla="*/ 109 h 190"/>
                <a:gd name="T50" fmla="*/ 215 w 116"/>
                <a:gd name="T51" fmla="*/ 102 h 190"/>
                <a:gd name="T52" fmla="*/ 224 w 116"/>
                <a:gd name="T53" fmla="*/ 99 h 190"/>
                <a:gd name="T54" fmla="*/ 236 w 116"/>
                <a:gd name="T55" fmla="*/ 95 h 190"/>
                <a:gd name="T56" fmla="*/ 241 w 116"/>
                <a:gd name="T57" fmla="*/ 85 h 190"/>
                <a:gd name="T58" fmla="*/ 243 w 116"/>
                <a:gd name="T59" fmla="*/ 85 h 190"/>
                <a:gd name="T60" fmla="*/ 243 w 116"/>
                <a:gd name="T61" fmla="*/ 83 h 190"/>
                <a:gd name="T62" fmla="*/ 243 w 116"/>
                <a:gd name="T63" fmla="*/ 71 h 190"/>
                <a:gd name="T64" fmla="*/ 250 w 116"/>
                <a:gd name="T65" fmla="*/ 64 h 190"/>
                <a:gd name="T66" fmla="*/ 250 w 116"/>
                <a:gd name="T67" fmla="*/ 61 h 190"/>
                <a:gd name="T68" fmla="*/ 255 w 116"/>
                <a:gd name="T69" fmla="*/ 59 h 190"/>
                <a:gd name="T70" fmla="*/ 260 w 116"/>
                <a:gd name="T71" fmla="*/ 52 h 190"/>
                <a:gd name="T72" fmla="*/ 253 w 116"/>
                <a:gd name="T73" fmla="*/ 45 h 190"/>
                <a:gd name="T74" fmla="*/ 262 w 116"/>
                <a:gd name="T75" fmla="*/ 40 h 190"/>
                <a:gd name="T76" fmla="*/ 262 w 116"/>
                <a:gd name="T77" fmla="*/ 19 h 190"/>
                <a:gd name="T78" fmla="*/ 267 w 116"/>
                <a:gd name="T79" fmla="*/ 12 h 190"/>
                <a:gd name="T80" fmla="*/ 274 w 116"/>
                <a:gd name="T81" fmla="*/ 0 h 190"/>
                <a:gd name="T82" fmla="*/ 267 w 116"/>
                <a:gd name="T83" fmla="*/ 2 h 190"/>
                <a:gd name="T84" fmla="*/ 262 w 116"/>
                <a:gd name="T85" fmla="*/ 19 h 190"/>
                <a:gd name="T86" fmla="*/ 246 w 116"/>
                <a:gd name="T87" fmla="*/ 31 h 190"/>
                <a:gd name="T88" fmla="*/ 224 w 116"/>
                <a:gd name="T89" fmla="*/ 61 h 190"/>
                <a:gd name="T90" fmla="*/ 203 w 116"/>
                <a:gd name="T91" fmla="*/ 95 h 190"/>
                <a:gd name="T92" fmla="*/ 184 w 116"/>
                <a:gd name="T93" fmla="*/ 125 h 190"/>
                <a:gd name="T94" fmla="*/ 172 w 116"/>
                <a:gd name="T95" fmla="*/ 149 h 190"/>
                <a:gd name="T96" fmla="*/ 149 w 116"/>
                <a:gd name="T97" fmla="*/ 191 h 190"/>
                <a:gd name="T98" fmla="*/ 135 w 116"/>
                <a:gd name="T99" fmla="*/ 215 h 190"/>
                <a:gd name="T100" fmla="*/ 120 w 116"/>
                <a:gd name="T101" fmla="*/ 246 h 190"/>
                <a:gd name="T102" fmla="*/ 59 w 116"/>
                <a:gd name="T103" fmla="*/ 336 h 190"/>
                <a:gd name="T104" fmla="*/ 43 w 116"/>
                <a:gd name="T105" fmla="*/ 364 h 190"/>
                <a:gd name="T106" fmla="*/ 9 w 116"/>
                <a:gd name="T107" fmla="*/ 447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46"/>
            <p:cNvSpPr>
              <a:spLocks noChangeArrowheads="1"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40 w 115"/>
                <a:gd name="T1" fmla="*/ 394 h 187"/>
                <a:gd name="T2" fmla="*/ 45 w 115"/>
                <a:gd name="T3" fmla="*/ 380 h 187"/>
                <a:gd name="T4" fmla="*/ 68 w 115"/>
                <a:gd name="T5" fmla="*/ 358 h 187"/>
                <a:gd name="T6" fmla="*/ 73 w 115"/>
                <a:gd name="T7" fmla="*/ 349 h 187"/>
                <a:gd name="T8" fmla="*/ 85 w 115"/>
                <a:gd name="T9" fmla="*/ 318 h 187"/>
                <a:gd name="T10" fmla="*/ 92 w 115"/>
                <a:gd name="T11" fmla="*/ 309 h 187"/>
                <a:gd name="T12" fmla="*/ 104 w 115"/>
                <a:gd name="T13" fmla="*/ 295 h 187"/>
                <a:gd name="T14" fmla="*/ 111 w 115"/>
                <a:gd name="T15" fmla="*/ 281 h 187"/>
                <a:gd name="T16" fmla="*/ 113 w 115"/>
                <a:gd name="T17" fmla="*/ 271 h 187"/>
                <a:gd name="T18" fmla="*/ 120 w 115"/>
                <a:gd name="T19" fmla="*/ 269 h 187"/>
                <a:gd name="T20" fmla="*/ 132 w 115"/>
                <a:gd name="T21" fmla="*/ 250 h 187"/>
                <a:gd name="T22" fmla="*/ 139 w 115"/>
                <a:gd name="T23" fmla="*/ 243 h 187"/>
                <a:gd name="T24" fmla="*/ 144 w 115"/>
                <a:gd name="T25" fmla="*/ 233 h 187"/>
                <a:gd name="T26" fmla="*/ 146 w 115"/>
                <a:gd name="T27" fmla="*/ 222 h 187"/>
                <a:gd name="T28" fmla="*/ 160 w 115"/>
                <a:gd name="T29" fmla="*/ 210 h 187"/>
                <a:gd name="T30" fmla="*/ 165 w 115"/>
                <a:gd name="T31" fmla="*/ 191 h 187"/>
                <a:gd name="T32" fmla="*/ 172 w 115"/>
                <a:gd name="T33" fmla="*/ 184 h 187"/>
                <a:gd name="T34" fmla="*/ 172 w 115"/>
                <a:gd name="T35" fmla="*/ 179 h 187"/>
                <a:gd name="T36" fmla="*/ 179 w 115"/>
                <a:gd name="T37" fmla="*/ 177 h 187"/>
                <a:gd name="T38" fmla="*/ 179 w 115"/>
                <a:gd name="T39" fmla="*/ 172 h 187"/>
                <a:gd name="T40" fmla="*/ 186 w 115"/>
                <a:gd name="T41" fmla="*/ 163 h 187"/>
                <a:gd name="T42" fmla="*/ 200 w 115"/>
                <a:gd name="T43" fmla="*/ 141 h 187"/>
                <a:gd name="T44" fmla="*/ 203 w 115"/>
                <a:gd name="T45" fmla="*/ 132 h 187"/>
                <a:gd name="T46" fmla="*/ 205 w 115"/>
                <a:gd name="T47" fmla="*/ 123 h 187"/>
                <a:gd name="T48" fmla="*/ 217 w 115"/>
                <a:gd name="T49" fmla="*/ 108 h 187"/>
                <a:gd name="T50" fmla="*/ 217 w 115"/>
                <a:gd name="T51" fmla="*/ 99 h 187"/>
                <a:gd name="T52" fmla="*/ 224 w 115"/>
                <a:gd name="T53" fmla="*/ 97 h 187"/>
                <a:gd name="T54" fmla="*/ 233 w 115"/>
                <a:gd name="T55" fmla="*/ 92 h 187"/>
                <a:gd name="T56" fmla="*/ 236 w 115"/>
                <a:gd name="T57" fmla="*/ 83 h 187"/>
                <a:gd name="T58" fmla="*/ 240 w 115"/>
                <a:gd name="T59" fmla="*/ 83 h 187"/>
                <a:gd name="T60" fmla="*/ 240 w 115"/>
                <a:gd name="T61" fmla="*/ 78 h 187"/>
                <a:gd name="T62" fmla="*/ 240 w 115"/>
                <a:gd name="T63" fmla="*/ 68 h 187"/>
                <a:gd name="T64" fmla="*/ 247 w 115"/>
                <a:gd name="T65" fmla="*/ 61 h 187"/>
                <a:gd name="T66" fmla="*/ 247 w 115"/>
                <a:gd name="T67" fmla="*/ 59 h 187"/>
                <a:gd name="T68" fmla="*/ 255 w 115"/>
                <a:gd name="T69" fmla="*/ 57 h 187"/>
                <a:gd name="T70" fmla="*/ 257 w 115"/>
                <a:gd name="T71" fmla="*/ 50 h 187"/>
                <a:gd name="T72" fmla="*/ 252 w 115"/>
                <a:gd name="T73" fmla="*/ 50 h 187"/>
                <a:gd name="T74" fmla="*/ 262 w 115"/>
                <a:gd name="T75" fmla="*/ 38 h 187"/>
                <a:gd name="T76" fmla="*/ 262 w 115"/>
                <a:gd name="T77" fmla="*/ 19 h 187"/>
                <a:gd name="T78" fmla="*/ 264 w 115"/>
                <a:gd name="T79" fmla="*/ 12 h 187"/>
                <a:gd name="T80" fmla="*/ 271 w 115"/>
                <a:gd name="T81" fmla="*/ 0 h 187"/>
                <a:gd name="T82" fmla="*/ 264 w 115"/>
                <a:gd name="T83" fmla="*/ 2 h 187"/>
                <a:gd name="T84" fmla="*/ 262 w 115"/>
                <a:gd name="T85" fmla="*/ 17 h 187"/>
                <a:gd name="T86" fmla="*/ 243 w 115"/>
                <a:gd name="T87" fmla="*/ 31 h 187"/>
                <a:gd name="T88" fmla="*/ 224 w 115"/>
                <a:gd name="T89" fmla="*/ 59 h 187"/>
                <a:gd name="T90" fmla="*/ 200 w 115"/>
                <a:gd name="T91" fmla="*/ 92 h 187"/>
                <a:gd name="T92" fmla="*/ 181 w 115"/>
                <a:gd name="T93" fmla="*/ 120 h 187"/>
                <a:gd name="T94" fmla="*/ 172 w 115"/>
                <a:gd name="T95" fmla="*/ 141 h 187"/>
                <a:gd name="T96" fmla="*/ 146 w 115"/>
                <a:gd name="T97" fmla="*/ 184 h 187"/>
                <a:gd name="T98" fmla="*/ 134 w 115"/>
                <a:gd name="T99" fmla="*/ 210 h 187"/>
                <a:gd name="T100" fmla="*/ 120 w 115"/>
                <a:gd name="T101" fmla="*/ 241 h 187"/>
                <a:gd name="T102" fmla="*/ 59 w 115"/>
                <a:gd name="T103" fmla="*/ 333 h 187"/>
                <a:gd name="T104" fmla="*/ 45 w 115"/>
                <a:gd name="T105" fmla="*/ 358 h 187"/>
                <a:gd name="T106" fmla="*/ 12 w 115"/>
                <a:gd name="T107" fmla="*/ 439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47"/>
            <p:cNvSpPr>
              <a:spLocks noChangeArrowheads="1"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8"/>
            <p:cNvSpPr>
              <a:spLocks noChangeArrowheads="1"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35 w 113"/>
                <a:gd name="T1" fmla="*/ 394 h 188"/>
                <a:gd name="T2" fmla="*/ 43 w 113"/>
                <a:gd name="T3" fmla="*/ 380 h 188"/>
                <a:gd name="T4" fmla="*/ 64 w 113"/>
                <a:gd name="T5" fmla="*/ 357 h 188"/>
                <a:gd name="T6" fmla="*/ 71 w 113"/>
                <a:gd name="T7" fmla="*/ 350 h 188"/>
                <a:gd name="T8" fmla="*/ 83 w 113"/>
                <a:gd name="T9" fmla="*/ 319 h 188"/>
                <a:gd name="T10" fmla="*/ 87 w 113"/>
                <a:gd name="T11" fmla="*/ 307 h 188"/>
                <a:gd name="T12" fmla="*/ 102 w 113"/>
                <a:gd name="T13" fmla="*/ 295 h 188"/>
                <a:gd name="T14" fmla="*/ 106 w 113"/>
                <a:gd name="T15" fmla="*/ 279 h 188"/>
                <a:gd name="T16" fmla="*/ 111 w 113"/>
                <a:gd name="T17" fmla="*/ 272 h 188"/>
                <a:gd name="T18" fmla="*/ 116 w 113"/>
                <a:gd name="T19" fmla="*/ 267 h 188"/>
                <a:gd name="T20" fmla="*/ 128 w 113"/>
                <a:gd name="T21" fmla="*/ 255 h 188"/>
                <a:gd name="T22" fmla="*/ 135 w 113"/>
                <a:gd name="T23" fmla="*/ 243 h 188"/>
                <a:gd name="T24" fmla="*/ 142 w 113"/>
                <a:gd name="T25" fmla="*/ 236 h 188"/>
                <a:gd name="T26" fmla="*/ 144 w 113"/>
                <a:gd name="T27" fmla="*/ 224 h 188"/>
                <a:gd name="T28" fmla="*/ 154 w 113"/>
                <a:gd name="T29" fmla="*/ 208 h 188"/>
                <a:gd name="T30" fmla="*/ 163 w 113"/>
                <a:gd name="T31" fmla="*/ 194 h 188"/>
                <a:gd name="T32" fmla="*/ 168 w 113"/>
                <a:gd name="T33" fmla="*/ 184 h 188"/>
                <a:gd name="T34" fmla="*/ 168 w 113"/>
                <a:gd name="T35" fmla="*/ 177 h 188"/>
                <a:gd name="T36" fmla="*/ 175 w 113"/>
                <a:gd name="T37" fmla="*/ 175 h 188"/>
                <a:gd name="T38" fmla="*/ 175 w 113"/>
                <a:gd name="T39" fmla="*/ 172 h 188"/>
                <a:gd name="T40" fmla="*/ 182 w 113"/>
                <a:gd name="T41" fmla="*/ 165 h 188"/>
                <a:gd name="T42" fmla="*/ 196 w 113"/>
                <a:gd name="T43" fmla="*/ 142 h 188"/>
                <a:gd name="T44" fmla="*/ 198 w 113"/>
                <a:gd name="T45" fmla="*/ 135 h 188"/>
                <a:gd name="T46" fmla="*/ 203 w 113"/>
                <a:gd name="T47" fmla="*/ 130 h 188"/>
                <a:gd name="T48" fmla="*/ 215 w 113"/>
                <a:gd name="T49" fmla="*/ 106 h 188"/>
                <a:gd name="T50" fmla="*/ 213 w 113"/>
                <a:gd name="T51" fmla="*/ 102 h 188"/>
                <a:gd name="T52" fmla="*/ 217 w 113"/>
                <a:gd name="T53" fmla="*/ 99 h 188"/>
                <a:gd name="T54" fmla="*/ 229 w 113"/>
                <a:gd name="T55" fmla="*/ 92 h 188"/>
                <a:gd name="T56" fmla="*/ 234 w 113"/>
                <a:gd name="T57" fmla="*/ 83 h 188"/>
                <a:gd name="T58" fmla="*/ 236 w 113"/>
                <a:gd name="T59" fmla="*/ 83 h 188"/>
                <a:gd name="T60" fmla="*/ 236 w 113"/>
                <a:gd name="T61" fmla="*/ 80 h 188"/>
                <a:gd name="T62" fmla="*/ 236 w 113"/>
                <a:gd name="T63" fmla="*/ 71 h 188"/>
                <a:gd name="T64" fmla="*/ 243 w 113"/>
                <a:gd name="T65" fmla="*/ 61 h 188"/>
                <a:gd name="T66" fmla="*/ 243 w 113"/>
                <a:gd name="T67" fmla="*/ 59 h 188"/>
                <a:gd name="T68" fmla="*/ 248 w 113"/>
                <a:gd name="T69" fmla="*/ 54 h 188"/>
                <a:gd name="T70" fmla="*/ 253 w 113"/>
                <a:gd name="T71" fmla="*/ 50 h 188"/>
                <a:gd name="T72" fmla="*/ 246 w 113"/>
                <a:gd name="T73" fmla="*/ 50 h 188"/>
                <a:gd name="T74" fmla="*/ 258 w 113"/>
                <a:gd name="T75" fmla="*/ 40 h 188"/>
                <a:gd name="T76" fmla="*/ 258 w 113"/>
                <a:gd name="T77" fmla="*/ 19 h 188"/>
                <a:gd name="T78" fmla="*/ 260 w 113"/>
                <a:gd name="T79" fmla="*/ 12 h 188"/>
                <a:gd name="T80" fmla="*/ 267 w 113"/>
                <a:gd name="T81" fmla="*/ 0 h 188"/>
                <a:gd name="T82" fmla="*/ 260 w 113"/>
                <a:gd name="T83" fmla="*/ 5 h 188"/>
                <a:gd name="T84" fmla="*/ 258 w 113"/>
                <a:gd name="T85" fmla="*/ 14 h 188"/>
                <a:gd name="T86" fmla="*/ 239 w 113"/>
                <a:gd name="T87" fmla="*/ 31 h 188"/>
                <a:gd name="T88" fmla="*/ 217 w 113"/>
                <a:gd name="T89" fmla="*/ 59 h 188"/>
                <a:gd name="T90" fmla="*/ 196 w 113"/>
                <a:gd name="T91" fmla="*/ 92 h 188"/>
                <a:gd name="T92" fmla="*/ 177 w 113"/>
                <a:gd name="T93" fmla="*/ 120 h 188"/>
                <a:gd name="T94" fmla="*/ 168 w 113"/>
                <a:gd name="T95" fmla="*/ 142 h 188"/>
                <a:gd name="T96" fmla="*/ 144 w 113"/>
                <a:gd name="T97" fmla="*/ 184 h 188"/>
                <a:gd name="T98" fmla="*/ 132 w 113"/>
                <a:gd name="T99" fmla="*/ 208 h 188"/>
                <a:gd name="T100" fmla="*/ 116 w 113"/>
                <a:gd name="T101" fmla="*/ 241 h 188"/>
                <a:gd name="T102" fmla="*/ 54 w 113"/>
                <a:gd name="T103" fmla="*/ 333 h 188"/>
                <a:gd name="T104" fmla="*/ 43 w 113"/>
                <a:gd name="T105" fmla="*/ 357 h 188"/>
                <a:gd name="T106" fmla="*/ 9 w 113"/>
                <a:gd name="T107" fmla="*/ 437 h 1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49"/>
            <p:cNvSpPr>
              <a:spLocks noChangeArrowheads="1"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33 w 113"/>
                <a:gd name="T1" fmla="*/ 391 h 187"/>
                <a:gd name="T2" fmla="*/ 45 w 113"/>
                <a:gd name="T3" fmla="*/ 380 h 187"/>
                <a:gd name="T4" fmla="*/ 64 w 113"/>
                <a:gd name="T5" fmla="*/ 354 h 187"/>
                <a:gd name="T6" fmla="*/ 66 w 113"/>
                <a:gd name="T7" fmla="*/ 344 h 187"/>
                <a:gd name="T8" fmla="*/ 85 w 113"/>
                <a:gd name="T9" fmla="*/ 318 h 187"/>
                <a:gd name="T10" fmla="*/ 87 w 113"/>
                <a:gd name="T11" fmla="*/ 309 h 187"/>
                <a:gd name="T12" fmla="*/ 102 w 113"/>
                <a:gd name="T13" fmla="*/ 292 h 187"/>
                <a:gd name="T14" fmla="*/ 109 w 113"/>
                <a:gd name="T15" fmla="*/ 278 h 187"/>
                <a:gd name="T16" fmla="*/ 109 w 113"/>
                <a:gd name="T17" fmla="*/ 269 h 187"/>
                <a:gd name="T18" fmla="*/ 116 w 113"/>
                <a:gd name="T19" fmla="*/ 262 h 187"/>
                <a:gd name="T20" fmla="*/ 128 w 113"/>
                <a:gd name="T21" fmla="*/ 250 h 187"/>
                <a:gd name="T22" fmla="*/ 132 w 113"/>
                <a:gd name="T23" fmla="*/ 243 h 187"/>
                <a:gd name="T24" fmla="*/ 142 w 113"/>
                <a:gd name="T25" fmla="*/ 231 h 187"/>
                <a:gd name="T26" fmla="*/ 146 w 113"/>
                <a:gd name="T27" fmla="*/ 222 h 187"/>
                <a:gd name="T28" fmla="*/ 154 w 113"/>
                <a:gd name="T29" fmla="*/ 210 h 187"/>
                <a:gd name="T30" fmla="*/ 163 w 113"/>
                <a:gd name="T31" fmla="*/ 191 h 187"/>
                <a:gd name="T32" fmla="*/ 165 w 113"/>
                <a:gd name="T33" fmla="*/ 186 h 187"/>
                <a:gd name="T34" fmla="*/ 172 w 113"/>
                <a:gd name="T35" fmla="*/ 179 h 187"/>
                <a:gd name="T36" fmla="*/ 175 w 113"/>
                <a:gd name="T37" fmla="*/ 170 h 187"/>
                <a:gd name="T38" fmla="*/ 177 w 113"/>
                <a:gd name="T39" fmla="*/ 170 h 187"/>
                <a:gd name="T40" fmla="*/ 180 w 113"/>
                <a:gd name="T41" fmla="*/ 163 h 187"/>
                <a:gd name="T42" fmla="*/ 194 w 113"/>
                <a:gd name="T43" fmla="*/ 139 h 187"/>
                <a:gd name="T44" fmla="*/ 203 w 113"/>
                <a:gd name="T45" fmla="*/ 132 h 187"/>
                <a:gd name="T46" fmla="*/ 206 w 113"/>
                <a:gd name="T47" fmla="*/ 123 h 187"/>
                <a:gd name="T48" fmla="*/ 215 w 113"/>
                <a:gd name="T49" fmla="*/ 106 h 187"/>
                <a:gd name="T50" fmla="*/ 210 w 113"/>
                <a:gd name="T51" fmla="*/ 99 h 187"/>
                <a:gd name="T52" fmla="*/ 220 w 113"/>
                <a:gd name="T53" fmla="*/ 97 h 187"/>
                <a:gd name="T54" fmla="*/ 227 w 113"/>
                <a:gd name="T55" fmla="*/ 92 h 187"/>
                <a:gd name="T56" fmla="*/ 234 w 113"/>
                <a:gd name="T57" fmla="*/ 83 h 187"/>
                <a:gd name="T58" fmla="*/ 236 w 113"/>
                <a:gd name="T59" fmla="*/ 83 h 187"/>
                <a:gd name="T60" fmla="*/ 236 w 113"/>
                <a:gd name="T61" fmla="*/ 75 h 187"/>
                <a:gd name="T62" fmla="*/ 236 w 113"/>
                <a:gd name="T63" fmla="*/ 68 h 187"/>
                <a:gd name="T64" fmla="*/ 246 w 113"/>
                <a:gd name="T65" fmla="*/ 61 h 187"/>
                <a:gd name="T66" fmla="*/ 246 w 113"/>
                <a:gd name="T67" fmla="*/ 59 h 187"/>
                <a:gd name="T68" fmla="*/ 248 w 113"/>
                <a:gd name="T69" fmla="*/ 57 h 187"/>
                <a:gd name="T70" fmla="*/ 255 w 113"/>
                <a:gd name="T71" fmla="*/ 47 h 187"/>
                <a:gd name="T72" fmla="*/ 246 w 113"/>
                <a:gd name="T73" fmla="*/ 42 h 187"/>
                <a:gd name="T74" fmla="*/ 255 w 113"/>
                <a:gd name="T75" fmla="*/ 38 h 187"/>
                <a:gd name="T76" fmla="*/ 258 w 113"/>
                <a:gd name="T77" fmla="*/ 12 h 187"/>
                <a:gd name="T78" fmla="*/ 258 w 113"/>
                <a:gd name="T79" fmla="*/ 9 h 187"/>
                <a:gd name="T80" fmla="*/ 267 w 113"/>
                <a:gd name="T81" fmla="*/ 0 h 187"/>
                <a:gd name="T82" fmla="*/ 258 w 113"/>
                <a:gd name="T83" fmla="*/ 0 h 187"/>
                <a:gd name="T84" fmla="*/ 255 w 113"/>
                <a:gd name="T85" fmla="*/ 12 h 187"/>
                <a:gd name="T86" fmla="*/ 239 w 113"/>
                <a:gd name="T87" fmla="*/ 28 h 187"/>
                <a:gd name="T88" fmla="*/ 217 w 113"/>
                <a:gd name="T89" fmla="*/ 59 h 187"/>
                <a:gd name="T90" fmla="*/ 196 w 113"/>
                <a:gd name="T91" fmla="*/ 92 h 187"/>
                <a:gd name="T92" fmla="*/ 180 w 113"/>
                <a:gd name="T93" fmla="*/ 120 h 187"/>
                <a:gd name="T94" fmla="*/ 165 w 113"/>
                <a:gd name="T95" fmla="*/ 139 h 187"/>
                <a:gd name="T96" fmla="*/ 144 w 113"/>
                <a:gd name="T97" fmla="*/ 186 h 187"/>
                <a:gd name="T98" fmla="*/ 132 w 113"/>
                <a:gd name="T99" fmla="*/ 210 h 187"/>
                <a:gd name="T100" fmla="*/ 116 w 113"/>
                <a:gd name="T101" fmla="*/ 241 h 187"/>
                <a:gd name="T102" fmla="*/ 54 w 113"/>
                <a:gd name="T103" fmla="*/ 330 h 187"/>
                <a:gd name="T104" fmla="*/ 40 w 113"/>
                <a:gd name="T105" fmla="*/ 354 h 187"/>
                <a:gd name="T106" fmla="*/ 12 w 113"/>
                <a:gd name="T107" fmla="*/ 439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50"/>
            <p:cNvSpPr>
              <a:spLocks noChangeArrowheads="1"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232 w 110"/>
                <a:gd name="T1" fmla="*/ 413 h 200"/>
                <a:gd name="T2" fmla="*/ 225 w 110"/>
                <a:gd name="T3" fmla="*/ 399 h 200"/>
                <a:gd name="T4" fmla="*/ 210 w 110"/>
                <a:gd name="T5" fmla="*/ 368 h 200"/>
                <a:gd name="T6" fmla="*/ 208 w 110"/>
                <a:gd name="T7" fmla="*/ 359 h 200"/>
                <a:gd name="T8" fmla="*/ 184 w 110"/>
                <a:gd name="T9" fmla="*/ 330 h 200"/>
                <a:gd name="T10" fmla="*/ 182 w 110"/>
                <a:gd name="T11" fmla="*/ 321 h 200"/>
                <a:gd name="T12" fmla="*/ 177 w 110"/>
                <a:gd name="T13" fmla="*/ 300 h 200"/>
                <a:gd name="T14" fmla="*/ 168 w 110"/>
                <a:gd name="T15" fmla="*/ 288 h 200"/>
                <a:gd name="T16" fmla="*/ 161 w 110"/>
                <a:gd name="T17" fmla="*/ 281 h 200"/>
                <a:gd name="T18" fmla="*/ 161 w 110"/>
                <a:gd name="T19" fmla="*/ 274 h 200"/>
                <a:gd name="T20" fmla="*/ 151 w 110"/>
                <a:gd name="T21" fmla="*/ 257 h 200"/>
                <a:gd name="T22" fmla="*/ 147 w 110"/>
                <a:gd name="T23" fmla="*/ 248 h 200"/>
                <a:gd name="T24" fmla="*/ 142 w 110"/>
                <a:gd name="T25" fmla="*/ 236 h 200"/>
                <a:gd name="T26" fmla="*/ 137 w 110"/>
                <a:gd name="T27" fmla="*/ 224 h 200"/>
                <a:gd name="T28" fmla="*/ 130 w 110"/>
                <a:gd name="T29" fmla="*/ 208 h 200"/>
                <a:gd name="T30" fmla="*/ 118 w 110"/>
                <a:gd name="T31" fmla="*/ 194 h 200"/>
                <a:gd name="T32" fmla="*/ 116 w 110"/>
                <a:gd name="T33" fmla="*/ 186 h 200"/>
                <a:gd name="T34" fmla="*/ 109 w 110"/>
                <a:gd name="T35" fmla="*/ 177 h 200"/>
                <a:gd name="T36" fmla="*/ 109 w 110"/>
                <a:gd name="T37" fmla="*/ 172 h 200"/>
                <a:gd name="T38" fmla="*/ 106 w 110"/>
                <a:gd name="T39" fmla="*/ 168 h 200"/>
                <a:gd name="T40" fmla="*/ 102 w 110"/>
                <a:gd name="T41" fmla="*/ 163 h 200"/>
                <a:gd name="T42" fmla="*/ 87 w 110"/>
                <a:gd name="T43" fmla="*/ 137 h 200"/>
                <a:gd name="T44" fmla="*/ 83 w 110"/>
                <a:gd name="T45" fmla="*/ 127 h 200"/>
                <a:gd name="T46" fmla="*/ 80 w 110"/>
                <a:gd name="T47" fmla="*/ 123 h 200"/>
                <a:gd name="T48" fmla="*/ 69 w 110"/>
                <a:gd name="T49" fmla="*/ 101 h 200"/>
                <a:gd name="T50" fmla="*/ 59 w 110"/>
                <a:gd name="T51" fmla="*/ 101 h 200"/>
                <a:gd name="T52" fmla="*/ 66 w 110"/>
                <a:gd name="T53" fmla="*/ 92 h 200"/>
                <a:gd name="T54" fmla="*/ 66 w 110"/>
                <a:gd name="T55" fmla="*/ 80 h 200"/>
                <a:gd name="T56" fmla="*/ 57 w 110"/>
                <a:gd name="T57" fmla="*/ 73 h 200"/>
                <a:gd name="T58" fmla="*/ 57 w 110"/>
                <a:gd name="T59" fmla="*/ 71 h 200"/>
                <a:gd name="T60" fmla="*/ 52 w 110"/>
                <a:gd name="T61" fmla="*/ 66 h 200"/>
                <a:gd name="T62" fmla="*/ 47 w 110"/>
                <a:gd name="T63" fmla="*/ 64 h 200"/>
                <a:gd name="T64" fmla="*/ 47 w 110"/>
                <a:gd name="T65" fmla="*/ 52 h 200"/>
                <a:gd name="T66" fmla="*/ 40 w 110"/>
                <a:gd name="T67" fmla="*/ 50 h 200"/>
                <a:gd name="T68" fmla="*/ 40 w 110"/>
                <a:gd name="T69" fmla="*/ 42 h 200"/>
                <a:gd name="T70" fmla="*/ 38 w 110"/>
                <a:gd name="T71" fmla="*/ 38 h 200"/>
                <a:gd name="T72" fmla="*/ 35 w 110"/>
                <a:gd name="T73" fmla="*/ 42 h 200"/>
                <a:gd name="T74" fmla="*/ 31 w 110"/>
                <a:gd name="T75" fmla="*/ 28 h 200"/>
                <a:gd name="T76" fmla="*/ 14 w 110"/>
                <a:gd name="T77" fmla="*/ 14 h 200"/>
                <a:gd name="T78" fmla="*/ 7 w 110"/>
                <a:gd name="T79" fmla="*/ 9 h 200"/>
                <a:gd name="T80" fmla="*/ 5 w 110"/>
                <a:gd name="T81" fmla="*/ 0 h 200"/>
                <a:gd name="T82" fmla="*/ 0 w 110"/>
                <a:gd name="T83" fmla="*/ 7 h 200"/>
                <a:gd name="T84" fmla="*/ 9 w 110"/>
                <a:gd name="T85" fmla="*/ 14 h 200"/>
                <a:gd name="T86" fmla="*/ 17 w 110"/>
                <a:gd name="T87" fmla="*/ 38 h 200"/>
                <a:gd name="T88" fmla="*/ 31 w 110"/>
                <a:gd name="T89" fmla="*/ 73 h 200"/>
                <a:gd name="T90" fmla="*/ 50 w 110"/>
                <a:gd name="T91" fmla="*/ 111 h 200"/>
                <a:gd name="T92" fmla="*/ 66 w 110"/>
                <a:gd name="T93" fmla="*/ 137 h 200"/>
                <a:gd name="T94" fmla="*/ 76 w 110"/>
                <a:gd name="T95" fmla="*/ 163 h 200"/>
                <a:gd name="T96" fmla="*/ 102 w 110"/>
                <a:gd name="T97" fmla="*/ 205 h 200"/>
                <a:gd name="T98" fmla="*/ 116 w 110"/>
                <a:gd name="T99" fmla="*/ 229 h 200"/>
                <a:gd name="T100" fmla="*/ 137 w 110"/>
                <a:gd name="T101" fmla="*/ 257 h 200"/>
                <a:gd name="T102" fmla="*/ 184 w 110"/>
                <a:gd name="T103" fmla="*/ 361 h 200"/>
                <a:gd name="T104" fmla="*/ 201 w 110"/>
                <a:gd name="T105" fmla="*/ 389 h 200"/>
                <a:gd name="T106" fmla="*/ 253 w 110"/>
                <a:gd name="T107" fmla="*/ 460 h 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1"/>
            <p:cNvSpPr>
              <a:spLocks noChangeArrowheads="1"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229 w 110"/>
                <a:gd name="T1" fmla="*/ 418 h 201"/>
                <a:gd name="T2" fmla="*/ 222 w 110"/>
                <a:gd name="T3" fmla="*/ 404 h 201"/>
                <a:gd name="T4" fmla="*/ 213 w 110"/>
                <a:gd name="T5" fmla="*/ 373 h 201"/>
                <a:gd name="T6" fmla="*/ 210 w 110"/>
                <a:gd name="T7" fmla="*/ 364 h 201"/>
                <a:gd name="T8" fmla="*/ 189 w 110"/>
                <a:gd name="T9" fmla="*/ 333 h 201"/>
                <a:gd name="T10" fmla="*/ 182 w 110"/>
                <a:gd name="T11" fmla="*/ 324 h 201"/>
                <a:gd name="T12" fmla="*/ 175 w 110"/>
                <a:gd name="T13" fmla="*/ 305 h 201"/>
                <a:gd name="T14" fmla="*/ 165 w 110"/>
                <a:gd name="T15" fmla="*/ 293 h 201"/>
                <a:gd name="T16" fmla="*/ 161 w 110"/>
                <a:gd name="T17" fmla="*/ 284 h 201"/>
                <a:gd name="T18" fmla="*/ 161 w 110"/>
                <a:gd name="T19" fmla="*/ 274 h 201"/>
                <a:gd name="T20" fmla="*/ 154 w 110"/>
                <a:gd name="T21" fmla="*/ 260 h 201"/>
                <a:gd name="T22" fmla="*/ 149 w 110"/>
                <a:gd name="T23" fmla="*/ 250 h 201"/>
                <a:gd name="T24" fmla="*/ 144 w 110"/>
                <a:gd name="T25" fmla="*/ 236 h 201"/>
                <a:gd name="T26" fmla="*/ 135 w 110"/>
                <a:gd name="T27" fmla="*/ 229 h 201"/>
                <a:gd name="T28" fmla="*/ 130 w 110"/>
                <a:gd name="T29" fmla="*/ 213 h 201"/>
                <a:gd name="T30" fmla="*/ 116 w 110"/>
                <a:gd name="T31" fmla="*/ 199 h 201"/>
                <a:gd name="T32" fmla="*/ 116 w 110"/>
                <a:gd name="T33" fmla="*/ 189 h 201"/>
                <a:gd name="T34" fmla="*/ 111 w 110"/>
                <a:gd name="T35" fmla="*/ 182 h 201"/>
                <a:gd name="T36" fmla="*/ 104 w 110"/>
                <a:gd name="T37" fmla="*/ 175 h 201"/>
                <a:gd name="T38" fmla="*/ 104 w 110"/>
                <a:gd name="T39" fmla="*/ 173 h 201"/>
                <a:gd name="T40" fmla="*/ 102 w 110"/>
                <a:gd name="T41" fmla="*/ 168 h 201"/>
                <a:gd name="T42" fmla="*/ 90 w 110"/>
                <a:gd name="T43" fmla="*/ 142 h 201"/>
                <a:gd name="T44" fmla="*/ 85 w 110"/>
                <a:gd name="T45" fmla="*/ 130 h 201"/>
                <a:gd name="T46" fmla="*/ 80 w 110"/>
                <a:gd name="T47" fmla="*/ 123 h 201"/>
                <a:gd name="T48" fmla="*/ 66 w 110"/>
                <a:gd name="T49" fmla="*/ 106 h 201"/>
                <a:gd name="T50" fmla="*/ 61 w 110"/>
                <a:gd name="T51" fmla="*/ 102 h 201"/>
                <a:gd name="T52" fmla="*/ 61 w 110"/>
                <a:gd name="T53" fmla="*/ 92 h 201"/>
                <a:gd name="T54" fmla="*/ 64 w 110"/>
                <a:gd name="T55" fmla="*/ 83 h 201"/>
                <a:gd name="T56" fmla="*/ 59 w 110"/>
                <a:gd name="T57" fmla="*/ 78 h 201"/>
                <a:gd name="T58" fmla="*/ 59 w 110"/>
                <a:gd name="T59" fmla="*/ 71 h 201"/>
                <a:gd name="T60" fmla="*/ 54 w 110"/>
                <a:gd name="T61" fmla="*/ 71 h 201"/>
                <a:gd name="T62" fmla="*/ 43 w 110"/>
                <a:gd name="T63" fmla="*/ 61 h 201"/>
                <a:gd name="T64" fmla="*/ 43 w 110"/>
                <a:gd name="T65" fmla="*/ 52 h 201"/>
                <a:gd name="T66" fmla="*/ 40 w 110"/>
                <a:gd name="T67" fmla="*/ 52 h 201"/>
                <a:gd name="T68" fmla="*/ 40 w 110"/>
                <a:gd name="T69" fmla="*/ 45 h 201"/>
                <a:gd name="T70" fmla="*/ 35 w 110"/>
                <a:gd name="T71" fmla="*/ 35 h 201"/>
                <a:gd name="T72" fmla="*/ 31 w 110"/>
                <a:gd name="T73" fmla="*/ 45 h 201"/>
                <a:gd name="T74" fmla="*/ 31 w 110"/>
                <a:gd name="T75" fmla="*/ 28 h 201"/>
                <a:gd name="T76" fmla="*/ 9 w 110"/>
                <a:gd name="T77" fmla="*/ 17 h 201"/>
                <a:gd name="T78" fmla="*/ 5 w 110"/>
                <a:gd name="T79" fmla="*/ 14 h 201"/>
                <a:gd name="T80" fmla="*/ 0 w 110"/>
                <a:gd name="T81" fmla="*/ 0 h 201"/>
                <a:gd name="T82" fmla="*/ 0 w 110"/>
                <a:gd name="T83" fmla="*/ 9 h 201"/>
                <a:gd name="T84" fmla="*/ 9 w 110"/>
                <a:gd name="T85" fmla="*/ 17 h 201"/>
                <a:gd name="T86" fmla="*/ 12 w 110"/>
                <a:gd name="T87" fmla="*/ 40 h 201"/>
                <a:gd name="T88" fmla="*/ 31 w 110"/>
                <a:gd name="T89" fmla="*/ 76 h 201"/>
                <a:gd name="T90" fmla="*/ 50 w 110"/>
                <a:gd name="T91" fmla="*/ 111 h 201"/>
                <a:gd name="T92" fmla="*/ 64 w 110"/>
                <a:gd name="T93" fmla="*/ 142 h 201"/>
                <a:gd name="T94" fmla="*/ 73 w 110"/>
                <a:gd name="T95" fmla="*/ 168 h 201"/>
                <a:gd name="T96" fmla="*/ 102 w 110"/>
                <a:gd name="T97" fmla="*/ 210 h 201"/>
                <a:gd name="T98" fmla="*/ 116 w 110"/>
                <a:gd name="T99" fmla="*/ 232 h 201"/>
                <a:gd name="T100" fmla="*/ 135 w 110"/>
                <a:gd name="T101" fmla="*/ 262 h 201"/>
                <a:gd name="T102" fmla="*/ 184 w 110"/>
                <a:gd name="T103" fmla="*/ 366 h 201"/>
                <a:gd name="T104" fmla="*/ 203 w 110"/>
                <a:gd name="T105" fmla="*/ 395 h 201"/>
                <a:gd name="T106" fmla="*/ 255 w 110"/>
                <a:gd name="T107" fmla="*/ 466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52"/>
            <p:cNvSpPr>
              <a:spLocks noChangeArrowheads="1"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54 w 25"/>
                <a:gd name="T1" fmla="*/ 0 h 1046"/>
                <a:gd name="T2" fmla="*/ 40 w 25"/>
                <a:gd name="T3" fmla="*/ 1224 h 1046"/>
                <a:gd name="T4" fmla="*/ 59 w 25"/>
                <a:gd name="T5" fmla="*/ 2471 h 1046"/>
                <a:gd name="T6" fmla="*/ 9 w 25"/>
                <a:gd name="T7" fmla="*/ 2471 h 1046"/>
                <a:gd name="T8" fmla="*/ 26 w 25"/>
                <a:gd name="T9" fmla="*/ 1791 h 1046"/>
                <a:gd name="T10" fmla="*/ 0 w 25"/>
                <a:gd name="T11" fmla="*/ 565 h 1046"/>
                <a:gd name="T12" fmla="*/ 19 w 25"/>
                <a:gd name="T13" fmla="*/ 0 h 1046"/>
                <a:gd name="T14" fmla="*/ 54 w 25"/>
                <a:gd name="T15" fmla="*/ 0 h 1046"/>
                <a:gd name="T16" fmla="*/ 54 w 25"/>
                <a:gd name="T17" fmla="*/ 0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69"/>
          <p:cNvGrpSpPr>
            <a:grpSpLocks noChangeAspect="1"/>
          </p:cNvGrpSpPr>
          <p:nvPr/>
        </p:nvGrpSpPr>
        <p:grpSpPr bwMode="auto">
          <a:xfrm>
            <a:off x="10895013" y="1249363"/>
            <a:ext cx="1254125" cy="3344862"/>
            <a:chOff x="3124" y="236"/>
            <a:chExt cx="1443" cy="3848"/>
          </a:xfrm>
        </p:grpSpPr>
        <p:sp>
          <p:nvSpPr>
            <p:cNvPr id="91" name="Freeform 70"/>
            <p:cNvSpPr>
              <a:spLocks noChangeArrowheads="1"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1"/>
            <p:cNvSpPr>
              <a:spLocks noChangeArrowheads="1"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154 w 68"/>
                <a:gd name="T1" fmla="*/ 248 h 105"/>
                <a:gd name="T2" fmla="*/ 12 w 68"/>
                <a:gd name="T3" fmla="*/ 0 h 105"/>
                <a:gd name="T4" fmla="*/ 154 w 68"/>
                <a:gd name="T5" fmla="*/ 248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2"/>
            <p:cNvSpPr>
              <a:spLocks noChangeArrowheads="1"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73"/>
            <p:cNvSpPr>
              <a:spLocks noChangeArrowheads="1"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154 w 68"/>
                <a:gd name="T1" fmla="*/ 253 h 107"/>
                <a:gd name="T2" fmla="*/ 12 w 68"/>
                <a:gd name="T3" fmla="*/ 0 h 107"/>
                <a:gd name="T4" fmla="*/ 154 w 68"/>
                <a:gd name="T5" fmla="*/ 25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4"/>
            <p:cNvSpPr>
              <a:spLocks noChangeArrowheads="1"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5"/>
            <p:cNvSpPr>
              <a:spLocks noChangeArrowheads="1"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9 w 68"/>
                <a:gd name="T1" fmla="*/ 252 h 107"/>
                <a:gd name="T2" fmla="*/ 152 w 68"/>
                <a:gd name="T3" fmla="*/ 0 h 107"/>
                <a:gd name="T4" fmla="*/ 9 w 68"/>
                <a:gd name="T5" fmla="*/ 252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6"/>
            <p:cNvSpPr>
              <a:spLocks noChangeArrowheads="1"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154 w 68"/>
                <a:gd name="T1" fmla="*/ 253 h 107"/>
                <a:gd name="T2" fmla="*/ 12 w 68"/>
                <a:gd name="T3" fmla="*/ 0 h 107"/>
                <a:gd name="T4" fmla="*/ 154 w 68"/>
                <a:gd name="T5" fmla="*/ 25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7"/>
            <p:cNvSpPr>
              <a:spLocks noChangeArrowheads="1"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9 w 68"/>
                <a:gd name="T1" fmla="*/ 251 h 106"/>
                <a:gd name="T2" fmla="*/ 152 w 68"/>
                <a:gd name="T3" fmla="*/ 0 h 106"/>
                <a:gd name="T4" fmla="*/ 9 w 68"/>
                <a:gd name="T5" fmla="*/ 251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8"/>
            <p:cNvSpPr>
              <a:spLocks noChangeArrowheads="1"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154 w 68"/>
                <a:gd name="T1" fmla="*/ 250 h 106"/>
                <a:gd name="T2" fmla="*/ 12 w 68"/>
                <a:gd name="T3" fmla="*/ 0 h 106"/>
                <a:gd name="T4" fmla="*/ 154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9"/>
            <p:cNvSpPr>
              <a:spLocks noChangeArrowheads="1"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154 w 68"/>
                <a:gd name="T1" fmla="*/ 251 h 106"/>
                <a:gd name="T2" fmla="*/ 12 w 68"/>
                <a:gd name="T3" fmla="*/ 0 h 106"/>
                <a:gd name="T4" fmla="*/ 154 w 68"/>
                <a:gd name="T5" fmla="*/ 251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80"/>
            <p:cNvSpPr>
              <a:spLocks noChangeArrowheads="1"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81"/>
            <p:cNvSpPr>
              <a:spLocks noChangeArrowheads="1"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82"/>
            <p:cNvSpPr>
              <a:spLocks noChangeArrowheads="1"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121 w 53"/>
                <a:gd name="T1" fmla="*/ 194 h 82"/>
                <a:gd name="T2" fmla="*/ 10 w 53"/>
                <a:gd name="T3" fmla="*/ 0 h 82"/>
                <a:gd name="T4" fmla="*/ 121 w 53"/>
                <a:gd name="T5" fmla="*/ 19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83"/>
            <p:cNvSpPr>
              <a:spLocks noChangeArrowheads="1"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84"/>
            <p:cNvSpPr>
              <a:spLocks noChangeArrowheads="1"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5"/>
            <p:cNvSpPr>
              <a:spLocks noChangeArrowheads="1"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7 w 52"/>
                <a:gd name="T1" fmla="*/ 194 h 82"/>
                <a:gd name="T2" fmla="*/ 116 w 52"/>
                <a:gd name="T3" fmla="*/ 0 h 82"/>
                <a:gd name="T4" fmla="*/ 7 w 52"/>
                <a:gd name="T5" fmla="*/ 19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86"/>
            <p:cNvSpPr>
              <a:spLocks noChangeArrowheads="1"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87"/>
            <p:cNvSpPr>
              <a:spLocks noChangeArrowheads="1"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88"/>
            <p:cNvSpPr>
              <a:spLocks noChangeArrowheads="1"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89"/>
            <p:cNvSpPr>
              <a:spLocks noChangeArrowheads="1"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90"/>
            <p:cNvSpPr>
              <a:spLocks noChangeArrowheads="1"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91"/>
            <p:cNvSpPr>
              <a:spLocks noChangeArrowheads="1"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7 w 52"/>
                <a:gd name="T1" fmla="*/ 193 h 82"/>
                <a:gd name="T2" fmla="*/ 116 w 52"/>
                <a:gd name="T3" fmla="*/ 0 h 82"/>
                <a:gd name="T4" fmla="*/ 7 w 52"/>
                <a:gd name="T5" fmla="*/ 193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92"/>
            <p:cNvSpPr>
              <a:spLocks noChangeArrowheads="1"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120 w 112"/>
                <a:gd name="T1" fmla="*/ 1151 h 525"/>
                <a:gd name="T2" fmla="*/ 120 w 112"/>
                <a:gd name="T3" fmla="*/ 1014 h 525"/>
                <a:gd name="T4" fmla="*/ 7 w 112"/>
                <a:gd name="T5" fmla="*/ 811 h 525"/>
                <a:gd name="T6" fmla="*/ 120 w 112"/>
                <a:gd name="T7" fmla="*/ 969 h 525"/>
                <a:gd name="T8" fmla="*/ 120 w 112"/>
                <a:gd name="T9" fmla="*/ 792 h 525"/>
                <a:gd name="T10" fmla="*/ 7 w 112"/>
                <a:gd name="T11" fmla="*/ 589 h 525"/>
                <a:gd name="T12" fmla="*/ 118 w 112"/>
                <a:gd name="T13" fmla="*/ 742 h 525"/>
                <a:gd name="T14" fmla="*/ 118 w 112"/>
                <a:gd name="T15" fmla="*/ 506 h 525"/>
                <a:gd name="T16" fmla="*/ 17 w 112"/>
                <a:gd name="T17" fmla="*/ 310 h 525"/>
                <a:gd name="T18" fmla="*/ 118 w 112"/>
                <a:gd name="T19" fmla="*/ 433 h 525"/>
                <a:gd name="T20" fmla="*/ 118 w 112"/>
                <a:gd name="T21" fmla="*/ 277 h 525"/>
                <a:gd name="T22" fmla="*/ 12 w 112"/>
                <a:gd name="T23" fmla="*/ 78 h 525"/>
                <a:gd name="T24" fmla="*/ 118 w 112"/>
                <a:gd name="T25" fmla="*/ 208 h 525"/>
                <a:gd name="T26" fmla="*/ 118 w 112"/>
                <a:gd name="T27" fmla="*/ 132 h 525"/>
                <a:gd name="T28" fmla="*/ 137 w 112"/>
                <a:gd name="T29" fmla="*/ 132 h 525"/>
                <a:gd name="T30" fmla="*/ 243 w 112"/>
                <a:gd name="T31" fmla="*/ 0 h 525"/>
                <a:gd name="T32" fmla="*/ 139 w 112"/>
                <a:gd name="T33" fmla="*/ 199 h 525"/>
                <a:gd name="T34" fmla="*/ 139 w 112"/>
                <a:gd name="T35" fmla="*/ 383 h 525"/>
                <a:gd name="T36" fmla="*/ 250 w 112"/>
                <a:gd name="T37" fmla="*/ 220 h 525"/>
                <a:gd name="T38" fmla="*/ 139 w 112"/>
                <a:gd name="T39" fmla="*/ 423 h 525"/>
                <a:gd name="T40" fmla="*/ 139 w 112"/>
                <a:gd name="T41" fmla="*/ 624 h 525"/>
                <a:gd name="T42" fmla="*/ 248 w 112"/>
                <a:gd name="T43" fmla="*/ 482 h 525"/>
                <a:gd name="T44" fmla="*/ 139 w 112"/>
                <a:gd name="T45" fmla="*/ 686 h 525"/>
                <a:gd name="T46" fmla="*/ 139 w 112"/>
                <a:gd name="T47" fmla="*/ 877 h 525"/>
                <a:gd name="T48" fmla="*/ 248 w 112"/>
                <a:gd name="T49" fmla="*/ 740 h 525"/>
                <a:gd name="T50" fmla="*/ 139 w 112"/>
                <a:gd name="T51" fmla="*/ 938 h 525"/>
                <a:gd name="T52" fmla="*/ 141 w 112"/>
                <a:gd name="T53" fmla="*/ 1163 h 525"/>
                <a:gd name="T54" fmla="*/ 255 w 112"/>
                <a:gd name="T55" fmla="*/ 981 h 525"/>
                <a:gd name="T56" fmla="*/ 141 w 112"/>
                <a:gd name="T57" fmla="*/ 1187 h 525"/>
                <a:gd name="T58" fmla="*/ 141 w 112"/>
                <a:gd name="T59" fmla="*/ 1241 h 525"/>
                <a:gd name="T60" fmla="*/ 120 w 112"/>
                <a:gd name="T61" fmla="*/ 1241 h 525"/>
                <a:gd name="T62" fmla="*/ 120 w 112"/>
                <a:gd name="T63" fmla="*/ 1224 h 525"/>
                <a:gd name="T64" fmla="*/ 17 w 112"/>
                <a:gd name="T65" fmla="*/ 1026 h 525"/>
                <a:gd name="T66" fmla="*/ 120 w 112"/>
                <a:gd name="T67" fmla="*/ 1151 h 5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93"/>
            <p:cNvSpPr>
              <a:spLocks noChangeArrowheads="1"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203 w 160"/>
                <a:gd name="T1" fmla="*/ 1656 h 756"/>
                <a:gd name="T2" fmla="*/ 203 w 160"/>
                <a:gd name="T3" fmla="*/ 1458 h 756"/>
                <a:gd name="T4" fmla="*/ 366 w 160"/>
                <a:gd name="T5" fmla="*/ 1165 h 756"/>
                <a:gd name="T6" fmla="*/ 203 w 160"/>
                <a:gd name="T7" fmla="*/ 1391 h 756"/>
                <a:gd name="T8" fmla="*/ 203 w 160"/>
                <a:gd name="T9" fmla="*/ 1136 h 756"/>
                <a:gd name="T10" fmla="*/ 366 w 160"/>
                <a:gd name="T11" fmla="*/ 846 h 756"/>
                <a:gd name="T12" fmla="*/ 208 w 160"/>
                <a:gd name="T13" fmla="*/ 1068 h 756"/>
                <a:gd name="T14" fmla="*/ 208 w 160"/>
                <a:gd name="T15" fmla="*/ 730 h 756"/>
                <a:gd name="T16" fmla="*/ 354 w 160"/>
                <a:gd name="T17" fmla="*/ 447 h 756"/>
                <a:gd name="T18" fmla="*/ 208 w 160"/>
                <a:gd name="T19" fmla="*/ 621 h 756"/>
                <a:gd name="T20" fmla="*/ 208 w 160"/>
                <a:gd name="T21" fmla="*/ 399 h 756"/>
                <a:gd name="T22" fmla="*/ 359 w 160"/>
                <a:gd name="T23" fmla="*/ 111 h 756"/>
                <a:gd name="T24" fmla="*/ 208 w 160"/>
                <a:gd name="T25" fmla="*/ 300 h 756"/>
                <a:gd name="T26" fmla="*/ 180 w 160"/>
                <a:gd name="T27" fmla="*/ 191 h 756"/>
                <a:gd name="T28" fmla="*/ 31 w 160"/>
                <a:gd name="T29" fmla="*/ 0 h 756"/>
                <a:gd name="T30" fmla="*/ 177 w 160"/>
                <a:gd name="T31" fmla="*/ 286 h 756"/>
                <a:gd name="T32" fmla="*/ 177 w 160"/>
                <a:gd name="T33" fmla="*/ 553 h 756"/>
                <a:gd name="T34" fmla="*/ 17 w 160"/>
                <a:gd name="T35" fmla="*/ 314 h 756"/>
                <a:gd name="T36" fmla="*/ 177 w 160"/>
                <a:gd name="T37" fmla="*/ 610 h 756"/>
                <a:gd name="T38" fmla="*/ 177 w 160"/>
                <a:gd name="T39" fmla="*/ 898 h 756"/>
                <a:gd name="T40" fmla="*/ 24 w 160"/>
                <a:gd name="T41" fmla="*/ 692 h 756"/>
                <a:gd name="T42" fmla="*/ 177 w 160"/>
                <a:gd name="T43" fmla="*/ 985 h 756"/>
                <a:gd name="T44" fmla="*/ 177 w 160"/>
                <a:gd name="T45" fmla="*/ 1259 h 756"/>
                <a:gd name="T46" fmla="*/ 24 w 160"/>
                <a:gd name="T47" fmla="*/ 1063 h 756"/>
                <a:gd name="T48" fmla="*/ 177 w 160"/>
                <a:gd name="T49" fmla="*/ 1351 h 756"/>
                <a:gd name="T50" fmla="*/ 175 w 160"/>
                <a:gd name="T51" fmla="*/ 1670 h 756"/>
                <a:gd name="T52" fmla="*/ 12 w 160"/>
                <a:gd name="T53" fmla="*/ 1410 h 756"/>
                <a:gd name="T54" fmla="*/ 175 w 160"/>
                <a:gd name="T55" fmla="*/ 1703 h 756"/>
                <a:gd name="T56" fmla="*/ 175 w 160"/>
                <a:gd name="T57" fmla="*/ 1786 h 756"/>
                <a:gd name="T58" fmla="*/ 203 w 160"/>
                <a:gd name="T59" fmla="*/ 1786 h 756"/>
                <a:gd name="T60" fmla="*/ 203 w 160"/>
                <a:gd name="T61" fmla="*/ 1762 h 756"/>
                <a:gd name="T62" fmla="*/ 354 w 160"/>
                <a:gd name="T63" fmla="*/ 1477 h 756"/>
                <a:gd name="T64" fmla="*/ 203 w 160"/>
                <a:gd name="T65" fmla="*/ 1656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94"/>
            <p:cNvSpPr>
              <a:spLocks noChangeArrowheads="1"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340 w 152"/>
                <a:gd name="T1" fmla="*/ 560 h 237"/>
                <a:gd name="T2" fmla="*/ 26 w 152"/>
                <a:gd name="T3" fmla="*/ 0 h 237"/>
                <a:gd name="T4" fmla="*/ 340 w 152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95"/>
            <p:cNvSpPr>
              <a:spLocks noChangeArrowheads="1"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265 w 129"/>
                <a:gd name="T1" fmla="*/ 466 h 220"/>
                <a:gd name="T2" fmla="*/ 255 w 129"/>
                <a:gd name="T3" fmla="*/ 449 h 220"/>
                <a:gd name="T4" fmla="*/ 236 w 129"/>
                <a:gd name="T5" fmla="*/ 421 h 220"/>
                <a:gd name="T6" fmla="*/ 227 w 129"/>
                <a:gd name="T7" fmla="*/ 409 h 220"/>
                <a:gd name="T8" fmla="*/ 208 w 129"/>
                <a:gd name="T9" fmla="*/ 373 h 220"/>
                <a:gd name="T10" fmla="*/ 206 w 129"/>
                <a:gd name="T11" fmla="*/ 364 h 220"/>
                <a:gd name="T12" fmla="*/ 194 w 129"/>
                <a:gd name="T13" fmla="*/ 345 h 220"/>
                <a:gd name="T14" fmla="*/ 184 w 129"/>
                <a:gd name="T15" fmla="*/ 329 h 220"/>
                <a:gd name="T16" fmla="*/ 180 w 129"/>
                <a:gd name="T17" fmla="*/ 319 h 220"/>
                <a:gd name="T18" fmla="*/ 175 w 129"/>
                <a:gd name="T19" fmla="*/ 312 h 220"/>
                <a:gd name="T20" fmla="*/ 161 w 129"/>
                <a:gd name="T21" fmla="*/ 293 h 220"/>
                <a:gd name="T22" fmla="*/ 156 w 129"/>
                <a:gd name="T23" fmla="*/ 286 h 220"/>
                <a:gd name="T24" fmla="*/ 149 w 129"/>
                <a:gd name="T25" fmla="*/ 272 h 220"/>
                <a:gd name="T26" fmla="*/ 142 w 129"/>
                <a:gd name="T27" fmla="*/ 260 h 220"/>
                <a:gd name="T28" fmla="*/ 130 w 129"/>
                <a:gd name="T29" fmla="*/ 243 h 220"/>
                <a:gd name="T30" fmla="*/ 121 w 129"/>
                <a:gd name="T31" fmla="*/ 225 h 220"/>
                <a:gd name="T32" fmla="*/ 116 w 129"/>
                <a:gd name="T33" fmla="*/ 217 h 220"/>
                <a:gd name="T34" fmla="*/ 113 w 129"/>
                <a:gd name="T35" fmla="*/ 208 h 220"/>
                <a:gd name="T36" fmla="*/ 109 w 129"/>
                <a:gd name="T37" fmla="*/ 203 h 220"/>
                <a:gd name="T38" fmla="*/ 106 w 129"/>
                <a:gd name="T39" fmla="*/ 201 h 220"/>
                <a:gd name="T40" fmla="*/ 102 w 129"/>
                <a:gd name="T41" fmla="*/ 191 h 220"/>
                <a:gd name="T42" fmla="*/ 85 w 129"/>
                <a:gd name="T43" fmla="*/ 165 h 220"/>
                <a:gd name="T44" fmla="*/ 80 w 129"/>
                <a:gd name="T45" fmla="*/ 156 h 220"/>
                <a:gd name="T46" fmla="*/ 73 w 129"/>
                <a:gd name="T47" fmla="*/ 144 h 220"/>
                <a:gd name="T48" fmla="*/ 64 w 129"/>
                <a:gd name="T49" fmla="*/ 125 h 220"/>
                <a:gd name="T50" fmla="*/ 64 w 129"/>
                <a:gd name="T51" fmla="*/ 116 h 220"/>
                <a:gd name="T52" fmla="*/ 54 w 129"/>
                <a:gd name="T53" fmla="*/ 111 h 220"/>
                <a:gd name="T54" fmla="*/ 47 w 129"/>
                <a:gd name="T55" fmla="*/ 106 h 220"/>
                <a:gd name="T56" fmla="*/ 43 w 129"/>
                <a:gd name="T57" fmla="*/ 95 h 220"/>
                <a:gd name="T58" fmla="*/ 40 w 129"/>
                <a:gd name="T59" fmla="*/ 95 h 220"/>
                <a:gd name="T60" fmla="*/ 38 w 129"/>
                <a:gd name="T61" fmla="*/ 90 h 220"/>
                <a:gd name="T62" fmla="*/ 38 w 129"/>
                <a:gd name="T63" fmla="*/ 78 h 220"/>
                <a:gd name="T64" fmla="*/ 28 w 129"/>
                <a:gd name="T65" fmla="*/ 73 h 220"/>
                <a:gd name="T66" fmla="*/ 28 w 129"/>
                <a:gd name="T67" fmla="*/ 69 h 220"/>
                <a:gd name="T68" fmla="*/ 21 w 129"/>
                <a:gd name="T69" fmla="*/ 61 h 220"/>
                <a:gd name="T70" fmla="*/ 19 w 129"/>
                <a:gd name="T71" fmla="*/ 54 h 220"/>
                <a:gd name="T72" fmla="*/ 24 w 129"/>
                <a:gd name="T73" fmla="*/ 54 h 220"/>
                <a:gd name="T74" fmla="*/ 14 w 129"/>
                <a:gd name="T75" fmla="*/ 43 h 220"/>
                <a:gd name="T76" fmla="*/ 7 w 129"/>
                <a:gd name="T77" fmla="*/ 19 h 220"/>
                <a:gd name="T78" fmla="*/ 5 w 129"/>
                <a:gd name="T79" fmla="*/ 14 h 220"/>
                <a:gd name="T80" fmla="*/ 0 w 129"/>
                <a:gd name="T81" fmla="*/ 0 h 220"/>
                <a:gd name="T82" fmla="*/ 5 w 129"/>
                <a:gd name="T83" fmla="*/ 7 h 220"/>
                <a:gd name="T84" fmla="*/ 7 w 129"/>
                <a:gd name="T85" fmla="*/ 17 h 220"/>
                <a:gd name="T86" fmla="*/ 26 w 129"/>
                <a:gd name="T87" fmla="*/ 38 h 220"/>
                <a:gd name="T88" fmla="*/ 50 w 129"/>
                <a:gd name="T89" fmla="*/ 76 h 220"/>
                <a:gd name="T90" fmla="*/ 73 w 129"/>
                <a:gd name="T91" fmla="*/ 113 h 220"/>
                <a:gd name="T92" fmla="*/ 92 w 129"/>
                <a:gd name="T93" fmla="*/ 144 h 220"/>
                <a:gd name="T94" fmla="*/ 109 w 129"/>
                <a:gd name="T95" fmla="*/ 173 h 220"/>
                <a:gd name="T96" fmla="*/ 135 w 129"/>
                <a:gd name="T97" fmla="*/ 222 h 220"/>
                <a:gd name="T98" fmla="*/ 149 w 129"/>
                <a:gd name="T99" fmla="*/ 248 h 220"/>
                <a:gd name="T100" fmla="*/ 166 w 129"/>
                <a:gd name="T101" fmla="*/ 284 h 220"/>
                <a:gd name="T102" fmla="*/ 239 w 129"/>
                <a:gd name="T103" fmla="*/ 395 h 220"/>
                <a:gd name="T104" fmla="*/ 253 w 129"/>
                <a:gd name="T105" fmla="*/ 425 h 220"/>
                <a:gd name="T106" fmla="*/ 296 w 129"/>
                <a:gd name="T107" fmla="*/ 515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96"/>
            <p:cNvSpPr>
              <a:spLocks noChangeArrowheads="1"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144 w 98"/>
                <a:gd name="T1" fmla="*/ 9 h 188"/>
                <a:gd name="T2" fmla="*/ 33 w 98"/>
                <a:gd name="T3" fmla="*/ 444 h 188"/>
                <a:gd name="T4" fmla="*/ 187 w 98"/>
                <a:gd name="T5" fmla="*/ 274 h 188"/>
                <a:gd name="T6" fmla="*/ 144 w 98"/>
                <a:gd name="T7" fmla="*/ 9 h 1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97"/>
            <p:cNvSpPr>
              <a:spLocks noChangeArrowheads="1"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42 w 50"/>
                <a:gd name="T1" fmla="*/ 0 h 157"/>
                <a:gd name="T2" fmla="*/ 0 w 50"/>
                <a:gd name="T3" fmla="*/ 371 h 157"/>
                <a:gd name="T4" fmla="*/ 85 w 50"/>
                <a:gd name="T5" fmla="*/ 262 h 157"/>
                <a:gd name="T6" fmla="*/ 42 w 50"/>
                <a:gd name="T7" fmla="*/ 0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98"/>
            <p:cNvSpPr>
              <a:spLocks noChangeArrowheads="1"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158 w 107"/>
                <a:gd name="T1" fmla="*/ 9 h 211"/>
                <a:gd name="T2" fmla="*/ 38 w 107"/>
                <a:gd name="T3" fmla="*/ 498 h 211"/>
                <a:gd name="T4" fmla="*/ 205 w 107"/>
                <a:gd name="T5" fmla="*/ 307 h 211"/>
                <a:gd name="T6" fmla="*/ 158 w 107"/>
                <a:gd name="T7" fmla="*/ 9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9"/>
            <p:cNvSpPr>
              <a:spLocks noChangeArrowheads="1"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45 w 54"/>
                <a:gd name="T1" fmla="*/ 0 h 176"/>
                <a:gd name="T2" fmla="*/ 0 w 54"/>
                <a:gd name="T3" fmla="*/ 416 h 176"/>
                <a:gd name="T4" fmla="*/ 90 w 54"/>
                <a:gd name="T5" fmla="*/ 295 h 176"/>
                <a:gd name="T6" fmla="*/ 45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00"/>
            <p:cNvSpPr>
              <a:spLocks noChangeArrowheads="1"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161 w 108"/>
                <a:gd name="T1" fmla="*/ 7 h 211"/>
                <a:gd name="T2" fmla="*/ 35 w 108"/>
                <a:gd name="T3" fmla="*/ 498 h 211"/>
                <a:gd name="T4" fmla="*/ 205 w 108"/>
                <a:gd name="T5" fmla="*/ 307 h 211"/>
                <a:gd name="T6" fmla="*/ 161 w 108"/>
                <a:gd name="T7" fmla="*/ 7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01"/>
            <p:cNvSpPr>
              <a:spLocks noChangeArrowheads="1"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47 w 54"/>
                <a:gd name="T1" fmla="*/ 0 h 176"/>
                <a:gd name="T2" fmla="*/ 0 w 54"/>
                <a:gd name="T3" fmla="*/ 416 h 176"/>
                <a:gd name="T4" fmla="*/ 92 w 54"/>
                <a:gd name="T5" fmla="*/ 298 h 176"/>
                <a:gd name="T6" fmla="*/ 47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02"/>
            <p:cNvSpPr>
              <a:spLocks noChangeArrowheads="1"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94 w 108"/>
                <a:gd name="T1" fmla="*/ 7 h 210"/>
                <a:gd name="T2" fmla="*/ 217 w 108"/>
                <a:gd name="T3" fmla="*/ 496 h 210"/>
                <a:gd name="T4" fmla="*/ 52 w 108"/>
                <a:gd name="T5" fmla="*/ 302 h 210"/>
                <a:gd name="T6" fmla="*/ 94 w 108"/>
                <a:gd name="T7" fmla="*/ 7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03"/>
            <p:cNvSpPr>
              <a:spLocks noChangeArrowheads="1"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82 w 54"/>
                <a:gd name="T1" fmla="*/ 0 h 177"/>
                <a:gd name="T2" fmla="*/ 127 w 54"/>
                <a:gd name="T3" fmla="*/ 418 h 177"/>
                <a:gd name="T4" fmla="*/ 40 w 54"/>
                <a:gd name="T5" fmla="*/ 293 h 177"/>
                <a:gd name="T6" fmla="*/ 82 w 54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04"/>
            <p:cNvSpPr>
              <a:spLocks noChangeArrowheads="1"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337 w 151"/>
                <a:gd name="T1" fmla="*/ 560 h 237"/>
                <a:gd name="T2" fmla="*/ 24 w 151"/>
                <a:gd name="T3" fmla="*/ 0 h 237"/>
                <a:gd name="T4" fmla="*/ 337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05"/>
            <p:cNvSpPr>
              <a:spLocks noChangeArrowheads="1"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17 w 151"/>
                <a:gd name="T1" fmla="*/ 560 h 237"/>
                <a:gd name="T2" fmla="*/ 331 w 151"/>
                <a:gd name="T3" fmla="*/ 0 h 237"/>
                <a:gd name="T4" fmla="*/ 17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06"/>
            <p:cNvSpPr>
              <a:spLocks noChangeArrowheads="1"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19 w 151"/>
                <a:gd name="T1" fmla="*/ 562 h 238"/>
                <a:gd name="T2" fmla="*/ 330 w 151"/>
                <a:gd name="T3" fmla="*/ 0 h 238"/>
                <a:gd name="T4" fmla="*/ 19 w 151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07"/>
            <p:cNvSpPr>
              <a:spLocks noChangeArrowheads="1"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17 w 149"/>
                <a:gd name="T1" fmla="*/ 562 h 238"/>
                <a:gd name="T2" fmla="*/ 331 w 149"/>
                <a:gd name="T3" fmla="*/ 0 h 238"/>
                <a:gd name="T4" fmla="*/ 17 w 149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8"/>
            <p:cNvSpPr>
              <a:spLocks noChangeArrowheads="1"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340 w 151"/>
                <a:gd name="T1" fmla="*/ 555 h 235"/>
                <a:gd name="T2" fmla="*/ 26 w 151"/>
                <a:gd name="T3" fmla="*/ 0 h 235"/>
                <a:gd name="T4" fmla="*/ 340 w 151"/>
                <a:gd name="T5" fmla="*/ 555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09"/>
            <p:cNvSpPr>
              <a:spLocks noChangeArrowheads="1"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14 w 150"/>
                <a:gd name="T1" fmla="*/ 558 h 236"/>
                <a:gd name="T2" fmla="*/ 331 w 150"/>
                <a:gd name="T3" fmla="*/ 0 h 236"/>
                <a:gd name="T4" fmla="*/ 14 w 150"/>
                <a:gd name="T5" fmla="*/ 558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10"/>
            <p:cNvSpPr>
              <a:spLocks noChangeArrowheads="1"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340 w 151"/>
                <a:gd name="T1" fmla="*/ 560 h 237"/>
                <a:gd name="T2" fmla="*/ 26 w 151"/>
                <a:gd name="T3" fmla="*/ 0 h 237"/>
                <a:gd name="T4" fmla="*/ 340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11"/>
            <p:cNvSpPr>
              <a:spLocks noChangeArrowheads="1"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340 w 152"/>
                <a:gd name="T1" fmla="*/ 562 h 238"/>
                <a:gd name="T2" fmla="*/ 26 w 152"/>
                <a:gd name="T3" fmla="*/ 0 h 238"/>
                <a:gd name="T4" fmla="*/ 340 w 152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12"/>
            <p:cNvSpPr>
              <a:spLocks noChangeArrowheads="1"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14 w 136"/>
                <a:gd name="T1" fmla="*/ 501 h 212"/>
                <a:gd name="T2" fmla="*/ 297 w 136"/>
                <a:gd name="T3" fmla="*/ 0 h 212"/>
                <a:gd name="T4" fmla="*/ 14 w 136"/>
                <a:gd name="T5" fmla="*/ 501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13"/>
            <p:cNvSpPr>
              <a:spLocks noChangeArrowheads="1"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31 w 127"/>
                <a:gd name="T1" fmla="*/ 487 h 233"/>
                <a:gd name="T2" fmla="*/ 40 w 127"/>
                <a:gd name="T3" fmla="*/ 471 h 233"/>
                <a:gd name="T4" fmla="*/ 54 w 127"/>
                <a:gd name="T5" fmla="*/ 437 h 233"/>
                <a:gd name="T6" fmla="*/ 61 w 127"/>
                <a:gd name="T7" fmla="*/ 423 h 233"/>
                <a:gd name="T8" fmla="*/ 83 w 127"/>
                <a:gd name="T9" fmla="*/ 393 h 233"/>
                <a:gd name="T10" fmla="*/ 87 w 127"/>
                <a:gd name="T11" fmla="*/ 378 h 233"/>
                <a:gd name="T12" fmla="*/ 99 w 127"/>
                <a:gd name="T13" fmla="*/ 359 h 233"/>
                <a:gd name="T14" fmla="*/ 109 w 127"/>
                <a:gd name="T15" fmla="*/ 343 h 233"/>
                <a:gd name="T16" fmla="*/ 116 w 127"/>
                <a:gd name="T17" fmla="*/ 333 h 233"/>
                <a:gd name="T18" fmla="*/ 116 w 127"/>
                <a:gd name="T19" fmla="*/ 324 h 233"/>
                <a:gd name="T20" fmla="*/ 128 w 127"/>
                <a:gd name="T21" fmla="*/ 303 h 233"/>
                <a:gd name="T22" fmla="*/ 132 w 127"/>
                <a:gd name="T23" fmla="*/ 293 h 233"/>
                <a:gd name="T24" fmla="*/ 137 w 127"/>
                <a:gd name="T25" fmla="*/ 281 h 233"/>
                <a:gd name="T26" fmla="*/ 149 w 127"/>
                <a:gd name="T27" fmla="*/ 267 h 233"/>
                <a:gd name="T28" fmla="*/ 156 w 127"/>
                <a:gd name="T29" fmla="*/ 251 h 233"/>
                <a:gd name="T30" fmla="*/ 168 w 127"/>
                <a:gd name="T31" fmla="*/ 232 h 233"/>
                <a:gd name="T32" fmla="*/ 170 w 127"/>
                <a:gd name="T33" fmla="*/ 222 h 233"/>
                <a:gd name="T34" fmla="*/ 177 w 127"/>
                <a:gd name="T35" fmla="*/ 215 h 233"/>
                <a:gd name="T36" fmla="*/ 180 w 127"/>
                <a:gd name="T37" fmla="*/ 206 h 233"/>
                <a:gd name="T38" fmla="*/ 180 w 127"/>
                <a:gd name="T39" fmla="*/ 203 h 233"/>
                <a:gd name="T40" fmla="*/ 187 w 127"/>
                <a:gd name="T41" fmla="*/ 194 h 233"/>
                <a:gd name="T42" fmla="*/ 201 w 127"/>
                <a:gd name="T43" fmla="*/ 168 h 233"/>
                <a:gd name="T44" fmla="*/ 208 w 127"/>
                <a:gd name="T45" fmla="*/ 154 h 233"/>
                <a:gd name="T46" fmla="*/ 213 w 127"/>
                <a:gd name="T47" fmla="*/ 147 h 233"/>
                <a:gd name="T48" fmla="*/ 224 w 127"/>
                <a:gd name="T49" fmla="*/ 123 h 233"/>
                <a:gd name="T50" fmla="*/ 231 w 127"/>
                <a:gd name="T51" fmla="*/ 121 h 233"/>
                <a:gd name="T52" fmla="*/ 234 w 127"/>
                <a:gd name="T53" fmla="*/ 109 h 233"/>
                <a:gd name="T54" fmla="*/ 234 w 127"/>
                <a:gd name="T55" fmla="*/ 102 h 233"/>
                <a:gd name="T56" fmla="*/ 241 w 127"/>
                <a:gd name="T57" fmla="*/ 90 h 233"/>
                <a:gd name="T58" fmla="*/ 241 w 127"/>
                <a:gd name="T59" fmla="*/ 87 h 233"/>
                <a:gd name="T60" fmla="*/ 243 w 127"/>
                <a:gd name="T61" fmla="*/ 83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61 h 233"/>
                <a:gd name="T68" fmla="*/ 260 w 127"/>
                <a:gd name="T69" fmla="*/ 54 h 233"/>
                <a:gd name="T70" fmla="*/ 262 w 127"/>
                <a:gd name="T71" fmla="*/ 45 h 233"/>
                <a:gd name="T72" fmla="*/ 265 w 127"/>
                <a:gd name="T73" fmla="*/ 54 h 233"/>
                <a:gd name="T74" fmla="*/ 274 w 127"/>
                <a:gd name="T75" fmla="*/ 38 h 233"/>
                <a:gd name="T76" fmla="*/ 288 w 127"/>
                <a:gd name="T77" fmla="*/ 19 h 233"/>
                <a:gd name="T78" fmla="*/ 293 w 127"/>
                <a:gd name="T79" fmla="*/ 14 h 233"/>
                <a:gd name="T80" fmla="*/ 300 w 127"/>
                <a:gd name="T81" fmla="*/ 0 h 233"/>
                <a:gd name="T82" fmla="*/ 300 w 127"/>
                <a:gd name="T83" fmla="*/ 7 h 233"/>
                <a:gd name="T84" fmla="*/ 291 w 127"/>
                <a:gd name="T85" fmla="*/ 19 h 233"/>
                <a:gd name="T86" fmla="*/ 281 w 127"/>
                <a:gd name="T87" fmla="*/ 43 h 233"/>
                <a:gd name="T88" fmla="*/ 260 w 127"/>
                <a:gd name="T89" fmla="*/ 83 h 233"/>
                <a:gd name="T90" fmla="*/ 239 w 127"/>
                <a:gd name="T91" fmla="*/ 128 h 233"/>
                <a:gd name="T92" fmla="*/ 220 w 127"/>
                <a:gd name="T93" fmla="*/ 163 h 233"/>
                <a:gd name="T94" fmla="*/ 208 w 127"/>
                <a:gd name="T95" fmla="*/ 187 h 233"/>
                <a:gd name="T96" fmla="*/ 177 w 127"/>
                <a:gd name="T97" fmla="*/ 239 h 233"/>
                <a:gd name="T98" fmla="*/ 161 w 127"/>
                <a:gd name="T99" fmla="*/ 267 h 233"/>
                <a:gd name="T100" fmla="*/ 137 w 127"/>
                <a:gd name="T101" fmla="*/ 300 h 233"/>
                <a:gd name="T102" fmla="*/ 78 w 127"/>
                <a:gd name="T103" fmla="*/ 423 h 233"/>
                <a:gd name="T104" fmla="*/ 61 w 127"/>
                <a:gd name="T105" fmla="*/ 456 h 233"/>
                <a:gd name="T106" fmla="*/ 2 w 127"/>
                <a:gd name="T107" fmla="*/ 54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14"/>
            <p:cNvSpPr>
              <a:spLocks noChangeArrowheads="1"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31 w 127"/>
                <a:gd name="T1" fmla="*/ 486 h 233"/>
                <a:gd name="T2" fmla="*/ 40 w 127"/>
                <a:gd name="T3" fmla="*/ 470 h 233"/>
                <a:gd name="T4" fmla="*/ 54 w 127"/>
                <a:gd name="T5" fmla="*/ 434 h 233"/>
                <a:gd name="T6" fmla="*/ 61 w 127"/>
                <a:gd name="T7" fmla="*/ 423 h 233"/>
                <a:gd name="T8" fmla="*/ 85 w 127"/>
                <a:gd name="T9" fmla="*/ 389 h 233"/>
                <a:gd name="T10" fmla="*/ 87 w 127"/>
                <a:gd name="T11" fmla="*/ 378 h 233"/>
                <a:gd name="T12" fmla="*/ 99 w 127"/>
                <a:gd name="T13" fmla="*/ 356 h 233"/>
                <a:gd name="T14" fmla="*/ 109 w 127"/>
                <a:gd name="T15" fmla="*/ 340 h 233"/>
                <a:gd name="T16" fmla="*/ 116 w 127"/>
                <a:gd name="T17" fmla="*/ 330 h 233"/>
                <a:gd name="T18" fmla="*/ 118 w 127"/>
                <a:gd name="T19" fmla="*/ 323 h 233"/>
                <a:gd name="T20" fmla="*/ 128 w 127"/>
                <a:gd name="T21" fmla="*/ 302 h 233"/>
                <a:gd name="T22" fmla="*/ 135 w 127"/>
                <a:gd name="T23" fmla="*/ 293 h 233"/>
                <a:gd name="T24" fmla="*/ 137 w 127"/>
                <a:gd name="T25" fmla="*/ 279 h 233"/>
                <a:gd name="T26" fmla="*/ 149 w 127"/>
                <a:gd name="T27" fmla="*/ 264 h 233"/>
                <a:gd name="T28" fmla="*/ 156 w 127"/>
                <a:gd name="T29" fmla="*/ 250 h 233"/>
                <a:gd name="T30" fmla="*/ 168 w 127"/>
                <a:gd name="T31" fmla="*/ 229 h 233"/>
                <a:gd name="T32" fmla="*/ 172 w 127"/>
                <a:gd name="T33" fmla="*/ 220 h 233"/>
                <a:gd name="T34" fmla="*/ 177 w 127"/>
                <a:gd name="T35" fmla="*/ 212 h 233"/>
                <a:gd name="T36" fmla="*/ 180 w 127"/>
                <a:gd name="T37" fmla="*/ 208 h 233"/>
                <a:gd name="T38" fmla="*/ 182 w 127"/>
                <a:gd name="T39" fmla="*/ 201 h 233"/>
                <a:gd name="T40" fmla="*/ 187 w 127"/>
                <a:gd name="T41" fmla="*/ 194 h 233"/>
                <a:gd name="T42" fmla="*/ 201 w 127"/>
                <a:gd name="T43" fmla="*/ 165 h 233"/>
                <a:gd name="T44" fmla="*/ 208 w 127"/>
                <a:gd name="T45" fmla="*/ 153 h 233"/>
                <a:gd name="T46" fmla="*/ 215 w 127"/>
                <a:gd name="T47" fmla="*/ 146 h 233"/>
                <a:gd name="T48" fmla="*/ 224 w 127"/>
                <a:gd name="T49" fmla="*/ 123 h 233"/>
                <a:gd name="T50" fmla="*/ 231 w 127"/>
                <a:gd name="T51" fmla="*/ 120 h 233"/>
                <a:gd name="T52" fmla="*/ 234 w 127"/>
                <a:gd name="T53" fmla="*/ 109 h 233"/>
                <a:gd name="T54" fmla="*/ 234 w 127"/>
                <a:gd name="T55" fmla="*/ 99 h 233"/>
                <a:gd name="T56" fmla="*/ 241 w 127"/>
                <a:gd name="T57" fmla="*/ 90 h 233"/>
                <a:gd name="T58" fmla="*/ 241 w 127"/>
                <a:gd name="T59" fmla="*/ 85 h 233"/>
                <a:gd name="T60" fmla="*/ 246 w 127"/>
                <a:gd name="T61" fmla="*/ 83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64 h 233"/>
                <a:gd name="T68" fmla="*/ 260 w 127"/>
                <a:gd name="T69" fmla="*/ 52 h 233"/>
                <a:gd name="T70" fmla="*/ 262 w 127"/>
                <a:gd name="T71" fmla="*/ 45 h 233"/>
                <a:gd name="T72" fmla="*/ 265 w 127"/>
                <a:gd name="T73" fmla="*/ 50 h 233"/>
                <a:gd name="T74" fmla="*/ 274 w 127"/>
                <a:gd name="T75" fmla="*/ 35 h 233"/>
                <a:gd name="T76" fmla="*/ 291 w 127"/>
                <a:gd name="T77" fmla="*/ 19 h 233"/>
                <a:gd name="T78" fmla="*/ 295 w 127"/>
                <a:gd name="T79" fmla="*/ 14 h 233"/>
                <a:gd name="T80" fmla="*/ 300 w 127"/>
                <a:gd name="T81" fmla="*/ 0 h 233"/>
                <a:gd name="T82" fmla="*/ 300 w 127"/>
                <a:gd name="T83" fmla="*/ 5 h 233"/>
                <a:gd name="T84" fmla="*/ 293 w 127"/>
                <a:gd name="T85" fmla="*/ 19 h 233"/>
                <a:gd name="T86" fmla="*/ 281 w 127"/>
                <a:gd name="T87" fmla="*/ 42 h 233"/>
                <a:gd name="T88" fmla="*/ 262 w 127"/>
                <a:gd name="T89" fmla="*/ 83 h 233"/>
                <a:gd name="T90" fmla="*/ 239 w 127"/>
                <a:gd name="T91" fmla="*/ 127 h 233"/>
                <a:gd name="T92" fmla="*/ 220 w 127"/>
                <a:gd name="T93" fmla="*/ 161 h 233"/>
                <a:gd name="T94" fmla="*/ 208 w 127"/>
                <a:gd name="T95" fmla="*/ 189 h 233"/>
                <a:gd name="T96" fmla="*/ 177 w 127"/>
                <a:gd name="T97" fmla="*/ 238 h 233"/>
                <a:gd name="T98" fmla="*/ 161 w 127"/>
                <a:gd name="T99" fmla="*/ 264 h 233"/>
                <a:gd name="T100" fmla="*/ 137 w 127"/>
                <a:gd name="T101" fmla="*/ 302 h 233"/>
                <a:gd name="T102" fmla="*/ 76 w 127"/>
                <a:gd name="T103" fmla="*/ 423 h 233"/>
                <a:gd name="T104" fmla="*/ 61 w 127"/>
                <a:gd name="T105" fmla="*/ 453 h 233"/>
                <a:gd name="T106" fmla="*/ 2 w 127"/>
                <a:gd name="T107" fmla="*/ 541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15"/>
            <p:cNvSpPr>
              <a:spLocks noChangeArrowheads="1"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28 w 114"/>
                <a:gd name="T1" fmla="*/ 434 h 209"/>
                <a:gd name="T2" fmla="*/ 38 w 114"/>
                <a:gd name="T3" fmla="*/ 420 h 209"/>
                <a:gd name="T4" fmla="*/ 50 w 114"/>
                <a:gd name="T5" fmla="*/ 389 h 209"/>
                <a:gd name="T6" fmla="*/ 54 w 114"/>
                <a:gd name="T7" fmla="*/ 377 h 209"/>
                <a:gd name="T8" fmla="*/ 73 w 114"/>
                <a:gd name="T9" fmla="*/ 347 h 209"/>
                <a:gd name="T10" fmla="*/ 80 w 114"/>
                <a:gd name="T11" fmla="*/ 340 h 209"/>
                <a:gd name="T12" fmla="*/ 87 w 114"/>
                <a:gd name="T13" fmla="*/ 321 h 209"/>
                <a:gd name="T14" fmla="*/ 99 w 114"/>
                <a:gd name="T15" fmla="*/ 304 h 209"/>
                <a:gd name="T16" fmla="*/ 101 w 114"/>
                <a:gd name="T17" fmla="*/ 297 h 209"/>
                <a:gd name="T18" fmla="*/ 104 w 114"/>
                <a:gd name="T19" fmla="*/ 288 h 209"/>
                <a:gd name="T20" fmla="*/ 113 w 114"/>
                <a:gd name="T21" fmla="*/ 269 h 209"/>
                <a:gd name="T22" fmla="*/ 118 w 114"/>
                <a:gd name="T23" fmla="*/ 262 h 209"/>
                <a:gd name="T24" fmla="*/ 123 w 114"/>
                <a:gd name="T25" fmla="*/ 250 h 209"/>
                <a:gd name="T26" fmla="*/ 132 w 114"/>
                <a:gd name="T27" fmla="*/ 238 h 209"/>
                <a:gd name="T28" fmla="*/ 139 w 114"/>
                <a:gd name="T29" fmla="*/ 222 h 209"/>
                <a:gd name="T30" fmla="*/ 149 w 114"/>
                <a:gd name="T31" fmla="*/ 205 h 209"/>
                <a:gd name="T32" fmla="*/ 151 w 114"/>
                <a:gd name="T33" fmla="*/ 198 h 209"/>
                <a:gd name="T34" fmla="*/ 160 w 114"/>
                <a:gd name="T35" fmla="*/ 191 h 209"/>
                <a:gd name="T36" fmla="*/ 163 w 114"/>
                <a:gd name="T37" fmla="*/ 184 h 209"/>
                <a:gd name="T38" fmla="*/ 163 w 114"/>
                <a:gd name="T39" fmla="*/ 182 h 209"/>
                <a:gd name="T40" fmla="*/ 165 w 114"/>
                <a:gd name="T41" fmla="*/ 172 h 209"/>
                <a:gd name="T42" fmla="*/ 179 w 114"/>
                <a:gd name="T43" fmla="*/ 149 h 209"/>
                <a:gd name="T44" fmla="*/ 184 w 114"/>
                <a:gd name="T45" fmla="*/ 139 h 209"/>
                <a:gd name="T46" fmla="*/ 189 w 114"/>
                <a:gd name="T47" fmla="*/ 130 h 209"/>
                <a:gd name="T48" fmla="*/ 201 w 114"/>
                <a:gd name="T49" fmla="*/ 109 h 209"/>
                <a:gd name="T50" fmla="*/ 208 w 114"/>
                <a:gd name="T51" fmla="*/ 109 h 209"/>
                <a:gd name="T52" fmla="*/ 208 w 114"/>
                <a:gd name="T53" fmla="*/ 97 h 209"/>
                <a:gd name="T54" fmla="*/ 208 w 114"/>
                <a:gd name="T55" fmla="*/ 90 h 209"/>
                <a:gd name="T56" fmla="*/ 212 w 114"/>
                <a:gd name="T57" fmla="*/ 83 h 209"/>
                <a:gd name="T58" fmla="*/ 212 w 114"/>
                <a:gd name="T59" fmla="*/ 75 h 209"/>
                <a:gd name="T60" fmla="*/ 217 w 114"/>
                <a:gd name="T61" fmla="*/ 73 h 209"/>
                <a:gd name="T62" fmla="*/ 227 w 114"/>
                <a:gd name="T63" fmla="*/ 68 h 209"/>
                <a:gd name="T64" fmla="*/ 227 w 114"/>
                <a:gd name="T65" fmla="*/ 61 h 209"/>
                <a:gd name="T66" fmla="*/ 229 w 114"/>
                <a:gd name="T67" fmla="*/ 54 h 209"/>
                <a:gd name="T68" fmla="*/ 231 w 114"/>
                <a:gd name="T69" fmla="*/ 47 h 209"/>
                <a:gd name="T70" fmla="*/ 236 w 114"/>
                <a:gd name="T71" fmla="*/ 42 h 209"/>
                <a:gd name="T72" fmla="*/ 238 w 114"/>
                <a:gd name="T73" fmla="*/ 45 h 209"/>
                <a:gd name="T74" fmla="*/ 243 w 114"/>
                <a:gd name="T75" fmla="*/ 31 h 209"/>
                <a:gd name="T76" fmla="*/ 257 w 114"/>
                <a:gd name="T77" fmla="*/ 19 h 209"/>
                <a:gd name="T78" fmla="*/ 262 w 114"/>
                <a:gd name="T79" fmla="*/ 12 h 209"/>
                <a:gd name="T80" fmla="*/ 269 w 114"/>
                <a:gd name="T81" fmla="*/ 0 h 209"/>
                <a:gd name="T82" fmla="*/ 269 w 114"/>
                <a:gd name="T83" fmla="*/ 7 h 209"/>
                <a:gd name="T84" fmla="*/ 257 w 114"/>
                <a:gd name="T85" fmla="*/ 14 h 209"/>
                <a:gd name="T86" fmla="*/ 252 w 114"/>
                <a:gd name="T87" fmla="*/ 40 h 209"/>
                <a:gd name="T88" fmla="*/ 234 w 114"/>
                <a:gd name="T89" fmla="*/ 75 h 209"/>
                <a:gd name="T90" fmla="*/ 212 w 114"/>
                <a:gd name="T91" fmla="*/ 113 h 209"/>
                <a:gd name="T92" fmla="*/ 196 w 114"/>
                <a:gd name="T93" fmla="*/ 146 h 209"/>
                <a:gd name="T94" fmla="*/ 186 w 114"/>
                <a:gd name="T95" fmla="*/ 170 h 209"/>
                <a:gd name="T96" fmla="*/ 160 w 114"/>
                <a:gd name="T97" fmla="*/ 217 h 209"/>
                <a:gd name="T98" fmla="*/ 144 w 114"/>
                <a:gd name="T99" fmla="*/ 238 h 209"/>
                <a:gd name="T100" fmla="*/ 125 w 114"/>
                <a:gd name="T101" fmla="*/ 269 h 209"/>
                <a:gd name="T102" fmla="*/ 71 w 114"/>
                <a:gd name="T103" fmla="*/ 377 h 209"/>
                <a:gd name="T104" fmla="*/ 54 w 114"/>
                <a:gd name="T105" fmla="*/ 408 h 209"/>
                <a:gd name="T106" fmla="*/ 2 w 114"/>
                <a:gd name="T107" fmla="*/ 484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16"/>
            <p:cNvSpPr>
              <a:spLocks noChangeArrowheads="1"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279 w 135"/>
                <a:gd name="T1" fmla="*/ 473 h 224"/>
                <a:gd name="T2" fmla="*/ 267 w 135"/>
                <a:gd name="T3" fmla="*/ 457 h 224"/>
                <a:gd name="T4" fmla="*/ 246 w 135"/>
                <a:gd name="T5" fmla="*/ 426 h 224"/>
                <a:gd name="T6" fmla="*/ 241 w 135"/>
                <a:gd name="T7" fmla="*/ 416 h 224"/>
                <a:gd name="T8" fmla="*/ 220 w 135"/>
                <a:gd name="T9" fmla="*/ 379 h 224"/>
                <a:gd name="T10" fmla="*/ 215 w 135"/>
                <a:gd name="T11" fmla="*/ 369 h 224"/>
                <a:gd name="T12" fmla="*/ 203 w 135"/>
                <a:gd name="T13" fmla="*/ 353 h 224"/>
                <a:gd name="T14" fmla="*/ 194 w 135"/>
                <a:gd name="T15" fmla="*/ 334 h 224"/>
                <a:gd name="T16" fmla="*/ 187 w 135"/>
                <a:gd name="T17" fmla="*/ 324 h 224"/>
                <a:gd name="T18" fmla="*/ 182 w 135"/>
                <a:gd name="T19" fmla="*/ 317 h 224"/>
                <a:gd name="T20" fmla="*/ 172 w 135"/>
                <a:gd name="T21" fmla="*/ 298 h 224"/>
                <a:gd name="T22" fmla="*/ 163 w 135"/>
                <a:gd name="T23" fmla="*/ 291 h 224"/>
                <a:gd name="T24" fmla="*/ 156 w 135"/>
                <a:gd name="T25" fmla="*/ 279 h 224"/>
                <a:gd name="T26" fmla="*/ 149 w 135"/>
                <a:gd name="T27" fmla="*/ 265 h 224"/>
                <a:gd name="T28" fmla="*/ 139 w 135"/>
                <a:gd name="T29" fmla="*/ 251 h 224"/>
                <a:gd name="T30" fmla="*/ 130 w 135"/>
                <a:gd name="T31" fmla="*/ 230 h 224"/>
                <a:gd name="T32" fmla="*/ 123 w 135"/>
                <a:gd name="T33" fmla="*/ 220 h 224"/>
                <a:gd name="T34" fmla="*/ 121 w 135"/>
                <a:gd name="T35" fmla="*/ 213 h 224"/>
                <a:gd name="T36" fmla="*/ 113 w 135"/>
                <a:gd name="T37" fmla="*/ 206 h 224"/>
                <a:gd name="T38" fmla="*/ 111 w 135"/>
                <a:gd name="T39" fmla="*/ 203 h 224"/>
                <a:gd name="T40" fmla="*/ 109 w 135"/>
                <a:gd name="T41" fmla="*/ 194 h 224"/>
                <a:gd name="T42" fmla="*/ 92 w 135"/>
                <a:gd name="T43" fmla="*/ 168 h 224"/>
                <a:gd name="T44" fmla="*/ 85 w 135"/>
                <a:gd name="T45" fmla="*/ 156 h 224"/>
                <a:gd name="T46" fmla="*/ 78 w 135"/>
                <a:gd name="T47" fmla="*/ 149 h 224"/>
                <a:gd name="T48" fmla="*/ 66 w 135"/>
                <a:gd name="T49" fmla="*/ 125 h 224"/>
                <a:gd name="T50" fmla="*/ 69 w 135"/>
                <a:gd name="T51" fmla="*/ 118 h 224"/>
                <a:gd name="T52" fmla="*/ 59 w 135"/>
                <a:gd name="T53" fmla="*/ 111 h 224"/>
                <a:gd name="T54" fmla="*/ 52 w 135"/>
                <a:gd name="T55" fmla="*/ 106 h 224"/>
                <a:gd name="T56" fmla="*/ 47 w 135"/>
                <a:gd name="T57" fmla="*/ 95 h 224"/>
                <a:gd name="T58" fmla="*/ 45 w 135"/>
                <a:gd name="T59" fmla="*/ 92 h 224"/>
                <a:gd name="T60" fmla="*/ 45 w 135"/>
                <a:gd name="T61" fmla="*/ 90 h 224"/>
                <a:gd name="T62" fmla="*/ 40 w 135"/>
                <a:gd name="T63" fmla="*/ 80 h 224"/>
                <a:gd name="T64" fmla="*/ 31 w 135"/>
                <a:gd name="T65" fmla="*/ 73 h 224"/>
                <a:gd name="T66" fmla="*/ 31 w 135"/>
                <a:gd name="T67" fmla="*/ 69 h 224"/>
                <a:gd name="T68" fmla="*/ 26 w 135"/>
                <a:gd name="T69" fmla="*/ 62 h 224"/>
                <a:gd name="T70" fmla="*/ 19 w 135"/>
                <a:gd name="T71" fmla="*/ 54 h 224"/>
                <a:gd name="T72" fmla="*/ 28 w 135"/>
                <a:gd name="T73" fmla="*/ 54 h 224"/>
                <a:gd name="T74" fmla="*/ 14 w 135"/>
                <a:gd name="T75" fmla="*/ 45 h 224"/>
                <a:gd name="T76" fmla="*/ 12 w 135"/>
                <a:gd name="T77" fmla="*/ 21 h 224"/>
                <a:gd name="T78" fmla="*/ 9 w 135"/>
                <a:gd name="T79" fmla="*/ 12 h 224"/>
                <a:gd name="T80" fmla="*/ 0 w 135"/>
                <a:gd name="T81" fmla="*/ 0 h 224"/>
                <a:gd name="T82" fmla="*/ 7 w 135"/>
                <a:gd name="T83" fmla="*/ 5 h 224"/>
                <a:gd name="T84" fmla="*/ 12 w 135"/>
                <a:gd name="T85" fmla="*/ 19 h 224"/>
                <a:gd name="T86" fmla="*/ 28 w 135"/>
                <a:gd name="T87" fmla="*/ 40 h 224"/>
                <a:gd name="T88" fmla="*/ 52 w 135"/>
                <a:gd name="T89" fmla="*/ 76 h 224"/>
                <a:gd name="T90" fmla="*/ 76 w 135"/>
                <a:gd name="T91" fmla="*/ 116 h 224"/>
                <a:gd name="T92" fmla="*/ 97 w 135"/>
                <a:gd name="T93" fmla="*/ 149 h 224"/>
                <a:gd name="T94" fmla="*/ 113 w 135"/>
                <a:gd name="T95" fmla="*/ 173 h 224"/>
                <a:gd name="T96" fmla="*/ 139 w 135"/>
                <a:gd name="T97" fmla="*/ 222 h 224"/>
                <a:gd name="T98" fmla="*/ 156 w 135"/>
                <a:gd name="T99" fmla="*/ 253 h 224"/>
                <a:gd name="T100" fmla="*/ 175 w 135"/>
                <a:gd name="T101" fmla="*/ 286 h 224"/>
                <a:gd name="T102" fmla="*/ 248 w 135"/>
                <a:gd name="T103" fmla="*/ 402 h 224"/>
                <a:gd name="T104" fmla="*/ 265 w 135"/>
                <a:gd name="T105" fmla="*/ 431 h 224"/>
                <a:gd name="T106" fmla="*/ 310 w 135"/>
                <a:gd name="T107" fmla="*/ 525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17"/>
            <p:cNvSpPr>
              <a:spLocks noChangeArrowheads="1"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279 w 135"/>
                <a:gd name="T1" fmla="*/ 468 h 224"/>
                <a:gd name="T2" fmla="*/ 269 w 135"/>
                <a:gd name="T3" fmla="*/ 456 h 224"/>
                <a:gd name="T4" fmla="*/ 246 w 135"/>
                <a:gd name="T5" fmla="*/ 425 h 224"/>
                <a:gd name="T6" fmla="*/ 241 w 135"/>
                <a:gd name="T7" fmla="*/ 416 h 224"/>
                <a:gd name="T8" fmla="*/ 220 w 135"/>
                <a:gd name="T9" fmla="*/ 378 h 224"/>
                <a:gd name="T10" fmla="*/ 215 w 135"/>
                <a:gd name="T11" fmla="*/ 366 h 224"/>
                <a:gd name="T12" fmla="*/ 203 w 135"/>
                <a:gd name="T13" fmla="*/ 350 h 224"/>
                <a:gd name="T14" fmla="*/ 194 w 135"/>
                <a:gd name="T15" fmla="*/ 333 h 224"/>
                <a:gd name="T16" fmla="*/ 189 w 135"/>
                <a:gd name="T17" fmla="*/ 324 h 224"/>
                <a:gd name="T18" fmla="*/ 184 w 135"/>
                <a:gd name="T19" fmla="*/ 316 h 224"/>
                <a:gd name="T20" fmla="*/ 170 w 135"/>
                <a:gd name="T21" fmla="*/ 298 h 224"/>
                <a:gd name="T22" fmla="*/ 165 w 135"/>
                <a:gd name="T23" fmla="*/ 288 h 224"/>
                <a:gd name="T24" fmla="*/ 154 w 135"/>
                <a:gd name="T25" fmla="*/ 276 h 224"/>
                <a:gd name="T26" fmla="*/ 149 w 135"/>
                <a:gd name="T27" fmla="*/ 262 h 224"/>
                <a:gd name="T28" fmla="*/ 137 w 135"/>
                <a:gd name="T29" fmla="*/ 248 h 224"/>
                <a:gd name="T30" fmla="*/ 130 w 135"/>
                <a:gd name="T31" fmla="*/ 229 h 224"/>
                <a:gd name="T32" fmla="*/ 123 w 135"/>
                <a:gd name="T33" fmla="*/ 222 h 224"/>
                <a:gd name="T34" fmla="*/ 121 w 135"/>
                <a:gd name="T35" fmla="*/ 213 h 224"/>
                <a:gd name="T36" fmla="*/ 113 w 135"/>
                <a:gd name="T37" fmla="*/ 205 h 224"/>
                <a:gd name="T38" fmla="*/ 111 w 135"/>
                <a:gd name="T39" fmla="*/ 203 h 224"/>
                <a:gd name="T40" fmla="*/ 106 w 135"/>
                <a:gd name="T41" fmla="*/ 194 h 224"/>
                <a:gd name="T42" fmla="*/ 90 w 135"/>
                <a:gd name="T43" fmla="*/ 165 h 224"/>
                <a:gd name="T44" fmla="*/ 85 w 135"/>
                <a:gd name="T45" fmla="*/ 158 h 224"/>
                <a:gd name="T46" fmla="*/ 80 w 135"/>
                <a:gd name="T47" fmla="*/ 149 h 224"/>
                <a:gd name="T48" fmla="*/ 66 w 135"/>
                <a:gd name="T49" fmla="*/ 125 h 224"/>
                <a:gd name="T50" fmla="*/ 69 w 135"/>
                <a:gd name="T51" fmla="*/ 118 h 224"/>
                <a:gd name="T52" fmla="*/ 59 w 135"/>
                <a:gd name="T53" fmla="*/ 111 h 224"/>
                <a:gd name="T54" fmla="*/ 52 w 135"/>
                <a:gd name="T55" fmla="*/ 106 h 224"/>
                <a:gd name="T56" fmla="*/ 47 w 135"/>
                <a:gd name="T57" fmla="*/ 97 h 224"/>
                <a:gd name="T58" fmla="*/ 43 w 135"/>
                <a:gd name="T59" fmla="*/ 94 h 224"/>
                <a:gd name="T60" fmla="*/ 43 w 135"/>
                <a:gd name="T61" fmla="*/ 87 h 224"/>
                <a:gd name="T62" fmla="*/ 40 w 135"/>
                <a:gd name="T63" fmla="*/ 80 h 224"/>
                <a:gd name="T64" fmla="*/ 31 w 135"/>
                <a:gd name="T65" fmla="*/ 73 h 224"/>
                <a:gd name="T66" fmla="*/ 31 w 135"/>
                <a:gd name="T67" fmla="*/ 68 h 224"/>
                <a:gd name="T68" fmla="*/ 24 w 135"/>
                <a:gd name="T69" fmla="*/ 61 h 224"/>
                <a:gd name="T70" fmla="*/ 21 w 135"/>
                <a:gd name="T71" fmla="*/ 54 h 224"/>
                <a:gd name="T72" fmla="*/ 26 w 135"/>
                <a:gd name="T73" fmla="*/ 54 h 224"/>
                <a:gd name="T74" fmla="*/ 17 w 135"/>
                <a:gd name="T75" fmla="*/ 43 h 224"/>
                <a:gd name="T76" fmla="*/ 9 w 135"/>
                <a:gd name="T77" fmla="*/ 21 h 224"/>
                <a:gd name="T78" fmla="*/ 9 w 135"/>
                <a:gd name="T79" fmla="*/ 14 h 224"/>
                <a:gd name="T80" fmla="*/ 0 w 135"/>
                <a:gd name="T81" fmla="*/ 0 h 224"/>
                <a:gd name="T82" fmla="*/ 7 w 135"/>
                <a:gd name="T83" fmla="*/ 5 h 224"/>
                <a:gd name="T84" fmla="*/ 9 w 135"/>
                <a:gd name="T85" fmla="*/ 19 h 224"/>
                <a:gd name="T86" fmla="*/ 26 w 135"/>
                <a:gd name="T87" fmla="*/ 38 h 224"/>
                <a:gd name="T88" fmla="*/ 52 w 135"/>
                <a:gd name="T89" fmla="*/ 76 h 224"/>
                <a:gd name="T90" fmla="*/ 76 w 135"/>
                <a:gd name="T91" fmla="*/ 118 h 224"/>
                <a:gd name="T92" fmla="*/ 97 w 135"/>
                <a:gd name="T93" fmla="*/ 149 h 224"/>
                <a:gd name="T94" fmla="*/ 113 w 135"/>
                <a:gd name="T95" fmla="*/ 172 h 224"/>
                <a:gd name="T96" fmla="*/ 142 w 135"/>
                <a:gd name="T97" fmla="*/ 224 h 224"/>
                <a:gd name="T98" fmla="*/ 156 w 135"/>
                <a:gd name="T99" fmla="*/ 253 h 224"/>
                <a:gd name="T100" fmla="*/ 175 w 135"/>
                <a:gd name="T101" fmla="*/ 288 h 224"/>
                <a:gd name="T102" fmla="*/ 248 w 135"/>
                <a:gd name="T103" fmla="*/ 399 h 224"/>
                <a:gd name="T104" fmla="*/ 265 w 135"/>
                <a:gd name="T105" fmla="*/ 430 h 224"/>
                <a:gd name="T106" fmla="*/ 310 w 135"/>
                <a:gd name="T107" fmla="*/ 524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18"/>
            <p:cNvSpPr>
              <a:spLocks noChangeArrowheads="1"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265 w 129"/>
                <a:gd name="T1" fmla="*/ 460 h 219"/>
                <a:gd name="T2" fmla="*/ 258 w 129"/>
                <a:gd name="T3" fmla="*/ 444 h 219"/>
                <a:gd name="T4" fmla="*/ 236 w 129"/>
                <a:gd name="T5" fmla="*/ 415 h 219"/>
                <a:gd name="T6" fmla="*/ 227 w 129"/>
                <a:gd name="T7" fmla="*/ 406 h 219"/>
                <a:gd name="T8" fmla="*/ 210 w 129"/>
                <a:gd name="T9" fmla="*/ 371 h 219"/>
                <a:gd name="T10" fmla="*/ 203 w 129"/>
                <a:gd name="T11" fmla="*/ 361 h 219"/>
                <a:gd name="T12" fmla="*/ 194 w 129"/>
                <a:gd name="T13" fmla="*/ 342 h 219"/>
                <a:gd name="T14" fmla="*/ 182 w 129"/>
                <a:gd name="T15" fmla="*/ 326 h 219"/>
                <a:gd name="T16" fmla="*/ 180 w 129"/>
                <a:gd name="T17" fmla="*/ 316 h 219"/>
                <a:gd name="T18" fmla="*/ 175 w 129"/>
                <a:gd name="T19" fmla="*/ 312 h 219"/>
                <a:gd name="T20" fmla="*/ 161 w 129"/>
                <a:gd name="T21" fmla="*/ 293 h 219"/>
                <a:gd name="T22" fmla="*/ 156 w 129"/>
                <a:gd name="T23" fmla="*/ 281 h 219"/>
                <a:gd name="T24" fmla="*/ 147 w 129"/>
                <a:gd name="T25" fmla="*/ 271 h 219"/>
                <a:gd name="T26" fmla="*/ 139 w 129"/>
                <a:gd name="T27" fmla="*/ 257 h 219"/>
                <a:gd name="T28" fmla="*/ 132 w 129"/>
                <a:gd name="T29" fmla="*/ 241 h 219"/>
                <a:gd name="T30" fmla="*/ 121 w 129"/>
                <a:gd name="T31" fmla="*/ 220 h 219"/>
                <a:gd name="T32" fmla="*/ 116 w 129"/>
                <a:gd name="T33" fmla="*/ 215 h 219"/>
                <a:gd name="T34" fmla="*/ 113 w 129"/>
                <a:gd name="T35" fmla="*/ 205 h 219"/>
                <a:gd name="T36" fmla="*/ 109 w 129"/>
                <a:gd name="T37" fmla="*/ 201 h 219"/>
                <a:gd name="T38" fmla="*/ 106 w 129"/>
                <a:gd name="T39" fmla="*/ 198 h 219"/>
                <a:gd name="T40" fmla="*/ 99 w 129"/>
                <a:gd name="T41" fmla="*/ 189 h 219"/>
                <a:gd name="T42" fmla="*/ 85 w 129"/>
                <a:gd name="T43" fmla="*/ 163 h 219"/>
                <a:gd name="T44" fmla="*/ 78 w 129"/>
                <a:gd name="T45" fmla="*/ 153 h 219"/>
                <a:gd name="T46" fmla="*/ 73 w 129"/>
                <a:gd name="T47" fmla="*/ 144 h 219"/>
                <a:gd name="T48" fmla="*/ 64 w 129"/>
                <a:gd name="T49" fmla="*/ 123 h 219"/>
                <a:gd name="T50" fmla="*/ 64 w 129"/>
                <a:gd name="T51" fmla="*/ 113 h 219"/>
                <a:gd name="T52" fmla="*/ 52 w 129"/>
                <a:gd name="T53" fmla="*/ 111 h 219"/>
                <a:gd name="T54" fmla="*/ 47 w 129"/>
                <a:gd name="T55" fmla="*/ 106 h 219"/>
                <a:gd name="T56" fmla="*/ 43 w 129"/>
                <a:gd name="T57" fmla="*/ 94 h 219"/>
                <a:gd name="T58" fmla="*/ 38 w 129"/>
                <a:gd name="T59" fmla="*/ 92 h 219"/>
                <a:gd name="T60" fmla="*/ 38 w 129"/>
                <a:gd name="T61" fmla="*/ 87 h 219"/>
                <a:gd name="T62" fmla="*/ 38 w 129"/>
                <a:gd name="T63" fmla="*/ 78 h 219"/>
                <a:gd name="T64" fmla="*/ 28 w 129"/>
                <a:gd name="T65" fmla="*/ 71 h 219"/>
                <a:gd name="T66" fmla="*/ 28 w 129"/>
                <a:gd name="T67" fmla="*/ 66 h 219"/>
                <a:gd name="T68" fmla="*/ 21 w 129"/>
                <a:gd name="T69" fmla="*/ 61 h 219"/>
                <a:gd name="T70" fmla="*/ 17 w 129"/>
                <a:gd name="T71" fmla="*/ 52 h 219"/>
                <a:gd name="T72" fmla="*/ 24 w 129"/>
                <a:gd name="T73" fmla="*/ 52 h 219"/>
                <a:gd name="T74" fmla="*/ 12 w 129"/>
                <a:gd name="T75" fmla="*/ 42 h 219"/>
                <a:gd name="T76" fmla="*/ 7 w 129"/>
                <a:gd name="T77" fmla="*/ 19 h 219"/>
                <a:gd name="T78" fmla="*/ 7 w 129"/>
                <a:gd name="T79" fmla="*/ 12 h 219"/>
                <a:gd name="T80" fmla="*/ 0 w 129"/>
                <a:gd name="T81" fmla="*/ 0 h 219"/>
                <a:gd name="T82" fmla="*/ 5 w 129"/>
                <a:gd name="T83" fmla="*/ 2 h 219"/>
                <a:gd name="T84" fmla="*/ 7 w 129"/>
                <a:gd name="T85" fmla="*/ 17 h 219"/>
                <a:gd name="T86" fmla="*/ 24 w 129"/>
                <a:gd name="T87" fmla="*/ 38 h 219"/>
                <a:gd name="T88" fmla="*/ 47 w 129"/>
                <a:gd name="T89" fmla="*/ 73 h 219"/>
                <a:gd name="T90" fmla="*/ 71 w 129"/>
                <a:gd name="T91" fmla="*/ 111 h 219"/>
                <a:gd name="T92" fmla="*/ 92 w 129"/>
                <a:gd name="T93" fmla="*/ 144 h 219"/>
                <a:gd name="T94" fmla="*/ 106 w 129"/>
                <a:gd name="T95" fmla="*/ 170 h 219"/>
                <a:gd name="T96" fmla="*/ 135 w 129"/>
                <a:gd name="T97" fmla="*/ 220 h 219"/>
                <a:gd name="T98" fmla="*/ 149 w 129"/>
                <a:gd name="T99" fmla="*/ 248 h 219"/>
                <a:gd name="T100" fmla="*/ 166 w 129"/>
                <a:gd name="T101" fmla="*/ 281 h 219"/>
                <a:gd name="T102" fmla="*/ 236 w 129"/>
                <a:gd name="T103" fmla="*/ 390 h 219"/>
                <a:gd name="T104" fmla="*/ 255 w 129"/>
                <a:gd name="T105" fmla="*/ 423 h 219"/>
                <a:gd name="T106" fmla="*/ 298 w 129"/>
                <a:gd name="T107" fmla="*/ 512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19"/>
            <p:cNvSpPr>
              <a:spLocks noChangeArrowheads="1"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272 w 131"/>
                <a:gd name="T1" fmla="*/ 460 h 219"/>
                <a:gd name="T2" fmla="*/ 263 w 131"/>
                <a:gd name="T3" fmla="*/ 446 h 219"/>
                <a:gd name="T4" fmla="*/ 241 w 131"/>
                <a:gd name="T5" fmla="*/ 415 h 219"/>
                <a:gd name="T6" fmla="*/ 237 w 131"/>
                <a:gd name="T7" fmla="*/ 406 h 219"/>
                <a:gd name="T8" fmla="*/ 218 w 131"/>
                <a:gd name="T9" fmla="*/ 371 h 219"/>
                <a:gd name="T10" fmla="*/ 211 w 131"/>
                <a:gd name="T11" fmla="*/ 361 h 219"/>
                <a:gd name="T12" fmla="*/ 199 w 131"/>
                <a:gd name="T13" fmla="*/ 345 h 219"/>
                <a:gd name="T14" fmla="*/ 189 w 131"/>
                <a:gd name="T15" fmla="*/ 328 h 219"/>
                <a:gd name="T16" fmla="*/ 185 w 131"/>
                <a:gd name="T17" fmla="*/ 316 h 219"/>
                <a:gd name="T18" fmla="*/ 177 w 131"/>
                <a:gd name="T19" fmla="*/ 309 h 219"/>
                <a:gd name="T20" fmla="*/ 166 w 131"/>
                <a:gd name="T21" fmla="*/ 293 h 219"/>
                <a:gd name="T22" fmla="*/ 161 w 131"/>
                <a:gd name="T23" fmla="*/ 283 h 219"/>
                <a:gd name="T24" fmla="*/ 154 w 131"/>
                <a:gd name="T25" fmla="*/ 271 h 219"/>
                <a:gd name="T26" fmla="*/ 144 w 131"/>
                <a:gd name="T27" fmla="*/ 257 h 219"/>
                <a:gd name="T28" fmla="*/ 137 w 131"/>
                <a:gd name="T29" fmla="*/ 243 h 219"/>
                <a:gd name="T30" fmla="*/ 125 w 131"/>
                <a:gd name="T31" fmla="*/ 222 h 219"/>
                <a:gd name="T32" fmla="*/ 121 w 131"/>
                <a:gd name="T33" fmla="*/ 217 h 219"/>
                <a:gd name="T34" fmla="*/ 118 w 131"/>
                <a:gd name="T35" fmla="*/ 205 h 219"/>
                <a:gd name="T36" fmla="*/ 114 w 131"/>
                <a:gd name="T37" fmla="*/ 203 h 219"/>
                <a:gd name="T38" fmla="*/ 111 w 131"/>
                <a:gd name="T39" fmla="*/ 198 h 219"/>
                <a:gd name="T40" fmla="*/ 104 w 131"/>
                <a:gd name="T41" fmla="*/ 189 h 219"/>
                <a:gd name="T42" fmla="*/ 90 w 131"/>
                <a:gd name="T43" fmla="*/ 163 h 219"/>
                <a:gd name="T44" fmla="*/ 83 w 131"/>
                <a:gd name="T45" fmla="*/ 156 h 219"/>
                <a:gd name="T46" fmla="*/ 78 w 131"/>
                <a:gd name="T47" fmla="*/ 144 h 219"/>
                <a:gd name="T48" fmla="*/ 66 w 131"/>
                <a:gd name="T49" fmla="*/ 123 h 219"/>
                <a:gd name="T50" fmla="*/ 66 w 131"/>
                <a:gd name="T51" fmla="*/ 116 h 219"/>
                <a:gd name="T52" fmla="*/ 59 w 131"/>
                <a:gd name="T53" fmla="*/ 111 h 219"/>
                <a:gd name="T54" fmla="*/ 52 w 131"/>
                <a:gd name="T55" fmla="*/ 106 h 219"/>
                <a:gd name="T56" fmla="*/ 47 w 131"/>
                <a:gd name="T57" fmla="*/ 94 h 219"/>
                <a:gd name="T58" fmla="*/ 43 w 131"/>
                <a:gd name="T59" fmla="*/ 94 h 219"/>
                <a:gd name="T60" fmla="*/ 43 w 131"/>
                <a:gd name="T61" fmla="*/ 90 h 219"/>
                <a:gd name="T62" fmla="*/ 40 w 131"/>
                <a:gd name="T63" fmla="*/ 78 h 219"/>
                <a:gd name="T64" fmla="*/ 33 w 131"/>
                <a:gd name="T65" fmla="*/ 73 h 219"/>
                <a:gd name="T66" fmla="*/ 31 w 131"/>
                <a:gd name="T67" fmla="*/ 66 h 219"/>
                <a:gd name="T68" fmla="*/ 28 w 131"/>
                <a:gd name="T69" fmla="*/ 61 h 219"/>
                <a:gd name="T70" fmla="*/ 21 w 131"/>
                <a:gd name="T71" fmla="*/ 52 h 219"/>
                <a:gd name="T72" fmla="*/ 28 w 131"/>
                <a:gd name="T73" fmla="*/ 54 h 219"/>
                <a:gd name="T74" fmla="*/ 17 w 131"/>
                <a:gd name="T75" fmla="*/ 42 h 219"/>
                <a:gd name="T76" fmla="*/ 12 w 131"/>
                <a:gd name="T77" fmla="*/ 19 h 219"/>
                <a:gd name="T78" fmla="*/ 9 w 131"/>
                <a:gd name="T79" fmla="*/ 14 h 219"/>
                <a:gd name="T80" fmla="*/ 0 w 131"/>
                <a:gd name="T81" fmla="*/ 0 h 219"/>
                <a:gd name="T82" fmla="*/ 7 w 131"/>
                <a:gd name="T83" fmla="*/ 5 h 219"/>
                <a:gd name="T84" fmla="*/ 12 w 131"/>
                <a:gd name="T85" fmla="*/ 17 h 219"/>
                <a:gd name="T86" fmla="*/ 31 w 131"/>
                <a:gd name="T87" fmla="*/ 38 h 219"/>
                <a:gd name="T88" fmla="*/ 52 w 131"/>
                <a:gd name="T89" fmla="*/ 73 h 219"/>
                <a:gd name="T90" fmla="*/ 78 w 131"/>
                <a:gd name="T91" fmla="*/ 113 h 219"/>
                <a:gd name="T92" fmla="*/ 97 w 131"/>
                <a:gd name="T93" fmla="*/ 144 h 219"/>
                <a:gd name="T94" fmla="*/ 114 w 131"/>
                <a:gd name="T95" fmla="*/ 168 h 219"/>
                <a:gd name="T96" fmla="*/ 140 w 131"/>
                <a:gd name="T97" fmla="*/ 220 h 219"/>
                <a:gd name="T98" fmla="*/ 154 w 131"/>
                <a:gd name="T99" fmla="*/ 248 h 219"/>
                <a:gd name="T100" fmla="*/ 173 w 131"/>
                <a:gd name="T101" fmla="*/ 283 h 219"/>
                <a:gd name="T102" fmla="*/ 244 w 131"/>
                <a:gd name="T103" fmla="*/ 392 h 219"/>
                <a:gd name="T104" fmla="*/ 260 w 131"/>
                <a:gd name="T105" fmla="*/ 420 h 219"/>
                <a:gd name="T106" fmla="*/ 303 w 131"/>
                <a:gd name="T107" fmla="*/ 512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0"/>
            <p:cNvSpPr>
              <a:spLocks noChangeArrowheads="1"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33 w 127"/>
                <a:gd name="T1" fmla="*/ 485 h 233"/>
                <a:gd name="T2" fmla="*/ 40 w 127"/>
                <a:gd name="T3" fmla="*/ 471 h 233"/>
                <a:gd name="T4" fmla="*/ 54 w 127"/>
                <a:gd name="T5" fmla="*/ 437 h 233"/>
                <a:gd name="T6" fmla="*/ 64 w 127"/>
                <a:gd name="T7" fmla="*/ 423 h 233"/>
                <a:gd name="T8" fmla="*/ 83 w 127"/>
                <a:gd name="T9" fmla="*/ 390 h 233"/>
                <a:gd name="T10" fmla="*/ 90 w 127"/>
                <a:gd name="T11" fmla="*/ 378 h 233"/>
                <a:gd name="T12" fmla="*/ 97 w 127"/>
                <a:gd name="T13" fmla="*/ 359 h 233"/>
                <a:gd name="T14" fmla="*/ 109 w 127"/>
                <a:gd name="T15" fmla="*/ 343 h 233"/>
                <a:gd name="T16" fmla="*/ 113 w 127"/>
                <a:gd name="T17" fmla="*/ 333 h 233"/>
                <a:gd name="T18" fmla="*/ 116 w 127"/>
                <a:gd name="T19" fmla="*/ 324 h 233"/>
                <a:gd name="T20" fmla="*/ 128 w 127"/>
                <a:gd name="T21" fmla="*/ 303 h 233"/>
                <a:gd name="T22" fmla="*/ 132 w 127"/>
                <a:gd name="T23" fmla="*/ 293 h 233"/>
                <a:gd name="T24" fmla="*/ 137 w 127"/>
                <a:gd name="T25" fmla="*/ 279 h 233"/>
                <a:gd name="T26" fmla="*/ 146 w 127"/>
                <a:gd name="T27" fmla="*/ 265 h 233"/>
                <a:gd name="T28" fmla="*/ 156 w 127"/>
                <a:gd name="T29" fmla="*/ 248 h 233"/>
                <a:gd name="T30" fmla="*/ 168 w 127"/>
                <a:gd name="T31" fmla="*/ 232 h 233"/>
                <a:gd name="T32" fmla="*/ 172 w 127"/>
                <a:gd name="T33" fmla="*/ 220 h 233"/>
                <a:gd name="T34" fmla="*/ 175 w 127"/>
                <a:gd name="T35" fmla="*/ 215 h 233"/>
                <a:gd name="T36" fmla="*/ 180 w 127"/>
                <a:gd name="T37" fmla="*/ 206 h 233"/>
                <a:gd name="T38" fmla="*/ 180 w 127"/>
                <a:gd name="T39" fmla="*/ 201 h 233"/>
                <a:gd name="T40" fmla="*/ 184 w 127"/>
                <a:gd name="T41" fmla="*/ 194 h 233"/>
                <a:gd name="T42" fmla="*/ 201 w 127"/>
                <a:gd name="T43" fmla="*/ 168 h 233"/>
                <a:gd name="T44" fmla="*/ 208 w 127"/>
                <a:gd name="T45" fmla="*/ 154 h 233"/>
                <a:gd name="T46" fmla="*/ 213 w 127"/>
                <a:gd name="T47" fmla="*/ 147 h 233"/>
                <a:gd name="T48" fmla="*/ 224 w 127"/>
                <a:gd name="T49" fmla="*/ 123 h 233"/>
                <a:gd name="T50" fmla="*/ 231 w 127"/>
                <a:gd name="T51" fmla="*/ 118 h 233"/>
                <a:gd name="T52" fmla="*/ 234 w 127"/>
                <a:gd name="T53" fmla="*/ 109 h 233"/>
                <a:gd name="T54" fmla="*/ 234 w 127"/>
                <a:gd name="T55" fmla="*/ 102 h 233"/>
                <a:gd name="T56" fmla="*/ 239 w 127"/>
                <a:gd name="T57" fmla="*/ 90 h 233"/>
                <a:gd name="T58" fmla="*/ 239 w 127"/>
                <a:gd name="T59" fmla="*/ 87 h 233"/>
                <a:gd name="T60" fmla="*/ 243 w 127"/>
                <a:gd name="T61" fmla="*/ 83 h 233"/>
                <a:gd name="T62" fmla="*/ 253 w 127"/>
                <a:gd name="T63" fmla="*/ 73 h 233"/>
                <a:gd name="T64" fmla="*/ 253 w 127"/>
                <a:gd name="T65" fmla="*/ 66 h 233"/>
                <a:gd name="T66" fmla="*/ 257 w 127"/>
                <a:gd name="T67" fmla="*/ 61 h 233"/>
                <a:gd name="T68" fmla="*/ 260 w 127"/>
                <a:gd name="T69" fmla="*/ 54 h 233"/>
                <a:gd name="T70" fmla="*/ 265 w 127"/>
                <a:gd name="T71" fmla="*/ 45 h 233"/>
                <a:gd name="T72" fmla="*/ 267 w 127"/>
                <a:gd name="T73" fmla="*/ 52 h 233"/>
                <a:gd name="T74" fmla="*/ 272 w 127"/>
                <a:gd name="T75" fmla="*/ 35 h 233"/>
                <a:gd name="T76" fmla="*/ 286 w 127"/>
                <a:gd name="T77" fmla="*/ 19 h 233"/>
                <a:gd name="T78" fmla="*/ 293 w 127"/>
                <a:gd name="T79" fmla="*/ 12 h 233"/>
                <a:gd name="T80" fmla="*/ 300 w 127"/>
                <a:gd name="T81" fmla="*/ 0 h 233"/>
                <a:gd name="T82" fmla="*/ 300 w 127"/>
                <a:gd name="T83" fmla="*/ 7 h 233"/>
                <a:gd name="T84" fmla="*/ 288 w 127"/>
                <a:gd name="T85" fmla="*/ 19 h 233"/>
                <a:gd name="T86" fmla="*/ 281 w 127"/>
                <a:gd name="T87" fmla="*/ 43 h 233"/>
                <a:gd name="T88" fmla="*/ 262 w 127"/>
                <a:gd name="T89" fmla="*/ 85 h 233"/>
                <a:gd name="T90" fmla="*/ 239 w 127"/>
                <a:gd name="T91" fmla="*/ 128 h 233"/>
                <a:gd name="T92" fmla="*/ 222 w 127"/>
                <a:gd name="T93" fmla="*/ 161 h 233"/>
                <a:gd name="T94" fmla="*/ 208 w 127"/>
                <a:gd name="T95" fmla="*/ 187 h 233"/>
                <a:gd name="T96" fmla="*/ 177 w 127"/>
                <a:gd name="T97" fmla="*/ 239 h 233"/>
                <a:gd name="T98" fmla="*/ 161 w 127"/>
                <a:gd name="T99" fmla="*/ 265 h 233"/>
                <a:gd name="T100" fmla="*/ 139 w 127"/>
                <a:gd name="T101" fmla="*/ 303 h 233"/>
                <a:gd name="T102" fmla="*/ 78 w 127"/>
                <a:gd name="T103" fmla="*/ 423 h 233"/>
                <a:gd name="T104" fmla="*/ 61 w 127"/>
                <a:gd name="T105" fmla="*/ 454 h 233"/>
                <a:gd name="T106" fmla="*/ 2 w 127"/>
                <a:gd name="T107" fmla="*/ 544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1"/>
            <p:cNvSpPr>
              <a:spLocks noChangeArrowheads="1"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33 w 127"/>
                <a:gd name="T1" fmla="*/ 485 h 233"/>
                <a:gd name="T2" fmla="*/ 43 w 127"/>
                <a:gd name="T3" fmla="*/ 471 h 233"/>
                <a:gd name="T4" fmla="*/ 59 w 127"/>
                <a:gd name="T5" fmla="*/ 435 h 233"/>
                <a:gd name="T6" fmla="*/ 61 w 127"/>
                <a:gd name="T7" fmla="*/ 423 h 233"/>
                <a:gd name="T8" fmla="*/ 85 w 127"/>
                <a:gd name="T9" fmla="*/ 390 h 233"/>
                <a:gd name="T10" fmla="*/ 92 w 127"/>
                <a:gd name="T11" fmla="*/ 378 h 233"/>
                <a:gd name="T12" fmla="*/ 102 w 127"/>
                <a:gd name="T13" fmla="*/ 357 h 233"/>
                <a:gd name="T14" fmla="*/ 109 w 127"/>
                <a:gd name="T15" fmla="*/ 343 h 233"/>
                <a:gd name="T16" fmla="*/ 118 w 127"/>
                <a:gd name="T17" fmla="*/ 331 h 233"/>
                <a:gd name="T18" fmla="*/ 120 w 127"/>
                <a:gd name="T19" fmla="*/ 324 h 233"/>
                <a:gd name="T20" fmla="*/ 128 w 127"/>
                <a:gd name="T21" fmla="*/ 303 h 233"/>
                <a:gd name="T22" fmla="*/ 135 w 127"/>
                <a:gd name="T23" fmla="*/ 291 h 233"/>
                <a:gd name="T24" fmla="*/ 139 w 127"/>
                <a:gd name="T25" fmla="*/ 281 h 233"/>
                <a:gd name="T26" fmla="*/ 149 w 127"/>
                <a:gd name="T27" fmla="*/ 267 h 233"/>
                <a:gd name="T28" fmla="*/ 156 w 127"/>
                <a:gd name="T29" fmla="*/ 248 h 233"/>
                <a:gd name="T30" fmla="*/ 170 w 127"/>
                <a:gd name="T31" fmla="*/ 229 h 233"/>
                <a:gd name="T32" fmla="*/ 172 w 127"/>
                <a:gd name="T33" fmla="*/ 220 h 233"/>
                <a:gd name="T34" fmla="*/ 177 w 127"/>
                <a:gd name="T35" fmla="*/ 215 h 233"/>
                <a:gd name="T36" fmla="*/ 182 w 127"/>
                <a:gd name="T37" fmla="*/ 203 h 233"/>
                <a:gd name="T38" fmla="*/ 184 w 127"/>
                <a:gd name="T39" fmla="*/ 203 h 233"/>
                <a:gd name="T40" fmla="*/ 189 w 127"/>
                <a:gd name="T41" fmla="*/ 194 h 233"/>
                <a:gd name="T42" fmla="*/ 206 w 127"/>
                <a:gd name="T43" fmla="*/ 166 h 233"/>
                <a:gd name="T44" fmla="*/ 208 w 127"/>
                <a:gd name="T45" fmla="*/ 154 h 233"/>
                <a:gd name="T46" fmla="*/ 215 w 127"/>
                <a:gd name="T47" fmla="*/ 144 h 233"/>
                <a:gd name="T48" fmla="*/ 227 w 127"/>
                <a:gd name="T49" fmla="*/ 123 h 233"/>
                <a:gd name="T50" fmla="*/ 234 w 127"/>
                <a:gd name="T51" fmla="*/ 118 h 233"/>
                <a:gd name="T52" fmla="*/ 236 w 127"/>
                <a:gd name="T53" fmla="*/ 109 h 233"/>
                <a:gd name="T54" fmla="*/ 236 w 127"/>
                <a:gd name="T55" fmla="*/ 99 h 233"/>
                <a:gd name="T56" fmla="*/ 241 w 127"/>
                <a:gd name="T57" fmla="*/ 90 h 233"/>
                <a:gd name="T58" fmla="*/ 241 w 127"/>
                <a:gd name="T59" fmla="*/ 87 h 233"/>
                <a:gd name="T60" fmla="*/ 248 w 127"/>
                <a:gd name="T61" fmla="*/ 80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59 h 233"/>
                <a:gd name="T68" fmla="*/ 260 w 127"/>
                <a:gd name="T69" fmla="*/ 54 h 233"/>
                <a:gd name="T70" fmla="*/ 265 w 127"/>
                <a:gd name="T71" fmla="*/ 45 h 233"/>
                <a:gd name="T72" fmla="*/ 269 w 127"/>
                <a:gd name="T73" fmla="*/ 52 h 233"/>
                <a:gd name="T74" fmla="*/ 274 w 127"/>
                <a:gd name="T75" fmla="*/ 35 h 233"/>
                <a:gd name="T76" fmla="*/ 291 w 127"/>
                <a:gd name="T77" fmla="*/ 17 h 233"/>
                <a:gd name="T78" fmla="*/ 295 w 127"/>
                <a:gd name="T79" fmla="*/ 12 h 233"/>
                <a:gd name="T80" fmla="*/ 300 w 127"/>
                <a:gd name="T81" fmla="*/ 0 h 233"/>
                <a:gd name="T82" fmla="*/ 300 w 127"/>
                <a:gd name="T83" fmla="*/ 7 h 233"/>
                <a:gd name="T84" fmla="*/ 293 w 127"/>
                <a:gd name="T85" fmla="*/ 17 h 233"/>
                <a:gd name="T86" fmla="*/ 283 w 127"/>
                <a:gd name="T87" fmla="*/ 43 h 233"/>
                <a:gd name="T88" fmla="*/ 262 w 127"/>
                <a:gd name="T89" fmla="*/ 83 h 233"/>
                <a:gd name="T90" fmla="*/ 239 w 127"/>
                <a:gd name="T91" fmla="*/ 128 h 233"/>
                <a:gd name="T92" fmla="*/ 220 w 127"/>
                <a:gd name="T93" fmla="*/ 161 h 233"/>
                <a:gd name="T94" fmla="*/ 208 w 127"/>
                <a:gd name="T95" fmla="*/ 187 h 233"/>
                <a:gd name="T96" fmla="*/ 177 w 127"/>
                <a:gd name="T97" fmla="*/ 239 h 233"/>
                <a:gd name="T98" fmla="*/ 163 w 127"/>
                <a:gd name="T99" fmla="*/ 267 h 233"/>
                <a:gd name="T100" fmla="*/ 139 w 127"/>
                <a:gd name="T101" fmla="*/ 303 h 233"/>
                <a:gd name="T102" fmla="*/ 78 w 127"/>
                <a:gd name="T103" fmla="*/ 423 h 233"/>
                <a:gd name="T104" fmla="*/ 61 w 127"/>
                <a:gd name="T105" fmla="*/ 454 h 233"/>
                <a:gd name="T106" fmla="*/ 2 w 127"/>
                <a:gd name="T107" fmla="*/ 54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2"/>
            <p:cNvSpPr>
              <a:spLocks noChangeArrowheads="1"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9 w 29"/>
                <a:gd name="T1" fmla="*/ 0 h 1244"/>
                <a:gd name="T2" fmla="*/ 21 w 29"/>
                <a:gd name="T3" fmla="*/ 1455 h 1244"/>
                <a:gd name="T4" fmla="*/ 0 w 29"/>
                <a:gd name="T5" fmla="*/ 2938 h 1244"/>
                <a:gd name="T6" fmla="*/ 61 w 29"/>
                <a:gd name="T7" fmla="*/ 2938 h 1244"/>
                <a:gd name="T8" fmla="*/ 40 w 29"/>
                <a:gd name="T9" fmla="*/ 2128 h 1244"/>
                <a:gd name="T10" fmla="*/ 68 w 29"/>
                <a:gd name="T11" fmla="*/ 668 h 1244"/>
                <a:gd name="T12" fmla="*/ 47 w 29"/>
                <a:gd name="T13" fmla="*/ 0 h 1244"/>
                <a:gd name="T14" fmla="*/ 9 w 29"/>
                <a:gd name="T15" fmla="*/ 0 h 1244"/>
                <a:gd name="T16" fmla="*/ 9 w 29"/>
                <a:gd name="T17" fmla="*/ 0 h 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3"/>
            <p:cNvSpPr>
              <a:spLocks noChangeArrowheads="1"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71 w 82"/>
                <a:gd name="T1" fmla="*/ 12 h 163"/>
                <a:gd name="T2" fmla="*/ 163 w 82"/>
                <a:gd name="T3" fmla="*/ 385 h 163"/>
                <a:gd name="T4" fmla="*/ 35 w 82"/>
                <a:gd name="T5" fmla="*/ 239 h 163"/>
                <a:gd name="T6" fmla="*/ 71 w 82"/>
                <a:gd name="T7" fmla="*/ 12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24"/>
            <p:cNvSpPr>
              <a:spLocks noChangeArrowheads="1"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66 w 43"/>
                <a:gd name="T1" fmla="*/ 0 h 135"/>
                <a:gd name="T2" fmla="*/ 102 w 43"/>
                <a:gd name="T3" fmla="*/ 318 h 135"/>
                <a:gd name="T4" fmla="*/ 31 w 43"/>
                <a:gd name="T5" fmla="*/ 226 h 135"/>
                <a:gd name="T6" fmla="*/ 66 w 43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25"/>
            <p:cNvSpPr>
              <a:spLocks noChangeArrowheads="1"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83 w 93"/>
                <a:gd name="T1" fmla="*/ 9 h 180"/>
                <a:gd name="T2" fmla="*/ 189 w 93"/>
                <a:gd name="T3" fmla="*/ 426 h 180"/>
                <a:gd name="T4" fmla="*/ 43 w 93"/>
                <a:gd name="T5" fmla="*/ 258 h 180"/>
                <a:gd name="T6" fmla="*/ 83 w 93"/>
                <a:gd name="T7" fmla="*/ 9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6"/>
            <p:cNvSpPr>
              <a:spLocks noChangeArrowheads="1"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73 w 47"/>
                <a:gd name="T1" fmla="*/ 0 h 152"/>
                <a:gd name="T2" fmla="*/ 111 w 47"/>
                <a:gd name="T3" fmla="*/ 359 h 152"/>
                <a:gd name="T4" fmla="*/ 33 w 47"/>
                <a:gd name="T5" fmla="*/ 253 h 152"/>
                <a:gd name="T6" fmla="*/ 73 w 47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7"/>
            <p:cNvSpPr>
              <a:spLocks noChangeArrowheads="1"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83 w 94"/>
                <a:gd name="T1" fmla="*/ 12 h 181"/>
                <a:gd name="T2" fmla="*/ 187 w 94"/>
                <a:gd name="T3" fmla="*/ 428 h 181"/>
                <a:gd name="T4" fmla="*/ 45 w 94"/>
                <a:gd name="T5" fmla="*/ 265 h 181"/>
                <a:gd name="T6" fmla="*/ 83 w 94"/>
                <a:gd name="T7" fmla="*/ 12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8"/>
            <p:cNvSpPr>
              <a:spLocks noChangeArrowheads="1"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66 w 45"/>
                <a:gd name="T1" fmla="*/ 0 h 150"/>
                <a:gd name="T2" fmla="*/ 106 w 45"/>
                <a:gd name="T3" fmla="*/ 354 h 150"/>
                <a:gd name="T4" fmla="*/ 31 w 45"/>
                <a:gd name="T5" fmla="*/ 253 h 150"/>
                <a:gd name="T6" fmla="*/ 66 w 4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9"/>
            <p:cNvSpPr>
              <a:spLocks noChangeArrowheads="1"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135 w 92"/>
                <a:gd name="T1" fmla="*/ 12 h 183"/>
                <a:gd name="T2" fmla="*/ 31 w 92"/>
                <a:gd name="T3" fmla="*/ 433 h 183"/>
                <a:gd name="T4" fmla="*/ 171 w 92"/>
                <a:gd name="T5" fmla="*/ 263 h 183"/>
                <a:gd name="T6" fmla="*/ 135 w 92"/>
                <a:gd name="T7" fmla="*/ 12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30"/>
            <p:cNvSpPr>
              <a:spLocks noChangeArrowheads="1"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40 w 47"/>
                <a:gd name="T1" fmla="*/ 0 h 150"/>
                <a:gd name="T2" fmla="*/ 0 w 47"/>
                <a:gd name="T3" fmla="*/ 355 h 150"/>
                <a:gd name="T4" fmla="*/ 78 w 47"/>
                <a:gd name="T5" fmla="*/ 251 h 150"/>
                <a:gd name="T6" fmla="*/ 40 w 47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31"/>
            <p:cNvSpPr>
              <a:spLocks noChangeArrowheads="1"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14 w 129"/>
                <a:gd name="T1" fmla="*/ 481 h 204"/>
                <a:gd name="T2" fmla="*/ 283 w 129"/>
                <a:gd name="T3" fmla="*/ 0 h 204"/>
                <a:gd name="T4" fmla="*/ 14 w 129"/>
                <a:gd name="T5" fmla="*/ 481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32"/>
            <p:cNvSpPr>
              <a:spLocks noChangeArrowheads="1"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291 w 129"/>
                <a:gd name="T1" fmla="*/ 477 h 202"/>
                <a:gd name="T2" fmla="*/ 24 w 129"/>
                <a:gd name="T3" fmla="*/ 0 h 202"/>
                <a:gd name="T4" fmla="*/ 291 w 129"/>
                <a:gd name="T5" fmla="*/ 477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3"/>
            <p:cNvSpPr>
              <a:spLocks noChangeArrowheads="1"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14 w 129"/>
                <a:gd name="T1" fmla="*/ 479 h 203"/>
                <a:gd name="T2" fmla="*/ 284 w 129"/>
                <a:gd name="T3" fmla="*/ 0 h 203"/>
                <a:gd name="T4" fmla="*/ 14 w 129"/>
                <a:gd name="T5" fmla="*/ 479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34"/>
            <p:cNvSpPr>
              <a:spLocks noChangeArrowheads="1"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292 w 129"/>
                <a:gd name="T1" fmla="*/ 475 h 201"/>
                <a:gd name="T2" fmla="*/ 21 w 129"/>
                <a:gd name="T3" fmla="*/ 0 h 201"/>
                <a:gd name="T4" fmla="*/ 292 w 129"/>
                <a:gd name="T5" fmla="*/ 475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35"/>
            <p:cNvSpPr>
              <a:spLocks noChangeArrowheads="1"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293 w 129"/>
                <a:gd name="T1" fmla="*/ 482 h 204"/>
                <a:gd name="T2" fmla="*/ 21 w 129"/>
                <a:gd name="T3" fmla="*/ 0 h 204"/>
                <a:gd name="T4" fmla="*/ 293 w 129"/>
                <a:gd name="T5" fmla="*/ 482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36"/>
            <p:cNvSpPr>
              <a:spLocks noChangeArrowheads="1"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14 w 129"/>
                <a:gd name="T1" fmla="*/ 482 h 204"/>
                <a:gd name="T2" fmla="*/ 283 w 129"/>
                <a:gd name="T3" fmla="*/ 0 h 204"/>
                <a:gd name="T4" fmla="*/ 14 w 129"/>
                <a:gd name="T5" fmla="*/ 482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37"/>
            <p:cNvSpPr>
              <a:spLocks noChangeArrowheads="1"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288 w 129"/>
                <a:gd name="T1" fmla="*/ 484 h 205"/>
                <a:gd name="T2" fmla="*/ 19 w 129"/>
                <a:gd name="T3" fmla="*/ 0 h 205"/>
                <a:gd name="T4" fmla="*/ 288 w 129"/>
                <a:gd name="T5" fmla="*/ 484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38"/>
            <p:cNvSpPr>
              <a:spLocks noChangeArrowheads="1"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14 w 129"/>
                <a:gd name="T1" fmla="*/ 478 h 202"/>
                <a:gd name="T2" fmla="*/ 283 w 129"/>
                <a:gd name="T3" fmla="*/ 0 h 202"/>
                <a:gd name="T4" fmla="*/ 14 w 129"/>
                <a:gd name="T5" fmla="*/ 478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9"/>
            <p:cNvSpPr>
              <a:spLocks noChangeArrowheads="1"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17 w 130"/>
                <a:gd name="T1" fmla="*/ 475 h 201"/>
                <a:gd name="T2" fmla="*/ 283 w 130"/>
                <a:gd name="T3" fmla="*/ 0 h 201"/>
                <a:gd name="T4" fmla="*/ 17 w 130"/>
                <a:gd name="T5" fmla="*/ 475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40"/>
            <p:cNvSpPr>
              <a:spLocks noChangeArrowheads="1"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265 w 116"/>
                <a:gd name="T1" fmla="*/ 428 h 181"/>
                <a:gd name="T2" fmla="*/ 19 w 116"/>
                <a:gd name="T3" fmla="*/ 0 h 181"/>
                <a:gd name="T4" fmla="*/ 265 w 116"/>
                <a:gd name="T5" fmla="*/ 428 h 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41"/>
            <p:cNvSpPr>
              <a:spLocks noChangeArrowheads="1"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229 w 110"/>
                <a:gd name="T1" fmla="*/ 415 h 201"/>
                <a:gd name="T2" fmla="*/ 220 w 110"/>
                <a:gd name="T3" fmla="*/ 399 h 201"/>
                <a:gd name="T4" fmla="*/ 210 w 110"/>
                <a:gd name="T5" fmla="*/ 368 h 201"/>
                <a:gd name="T6" fmla="*/ 208 w 110"/>
                <a:gd name="T7" fmla="*/ 361 h 201"/>
                <a:gd name="T8" fmla="*/ 187 w 110"/>
                <a:gd name="T9" fmla="*/ 330 h 201"/>
                <a:gd name="T10" fmla="*/ 180 w 110"/>
                <a:gd name="T11" fmla="*/ 321 h 201"/>
                <a:gd name="T12" fmla="*/ 173 w 110"/>
                <a:gd name="T13" fmla="*/ 302 h 201"/>
                <a:gd name="T14" fmla="*/ 168 w 110"/>
                <a:gd name="T15" fmla="*/ 290 h 201"/>
                <a:gd name="T16" fmla="*/ 161 w 110"/>
                <a:gd name="T17" fmla="*/ 283 h 201"/>
                <a:gd name="T18" fmla="*/ 161 w 110"/>
                <a:gd name="T19" fmla="*/ 274 h 201"/>
                <a:gd name="T20" fmla="*/ 151 w 110"/>
                <a:gd name="T21" fmla="*/ 255 h 201"/>
                <a:gd name="T22" fmla="*/ 147 w 110"/>
                <a:gd name="T23" fmla="*/ 245 h 201"/>
                <a:gd name="T24" fmla="*/ 142 w 110"/>
                <a:gd name="T25" fmla="*/ 233 h 201"/>
                <a:gd name="T26" fmla="*/ 137 w 110"/>
                <a:gd name="T27" fmla="*/ 224 h 201"/>
                <a:gd name="T28" fmla="*/ 130 w 110"/>
                <a:gd name="T29" fmla="*/ 210 h 201"/>
                <a:gd name="T30" fmla="*/ 116 w 110"/>
                <a:gd name="T31" fmla="*/ 193 h 201"/>
                <a:gd name="T32" fmla="*/ 116 w 110"/>
                <a:gd name="T33" fmla="*/ 189 h 201"/>
                <a:gd name="T34" fmla="*/ 109 w 110"/>
                <a:gd name="T35" fmla="*/ 179 h 201"/>
                <a:gd name="T36" fmla="*/ 106 w 110"/>
                <a:gd name="T37" fmla="*/ 172 h 201"/>
                <a:gd name="T38" fmla="*/ 106 w 110"/>
                <a:gd name="T39" fmla="*/ 170 h 201"/>
                <a:gd name="T40" fmla="*/ 102 w 110"/>
                <a:gd name="T41" fmla="*/ 163 h 201"/>
                <a:gd name="T42" fmla="*/ 87 w 110"/>
                <a:gd name="T43" fmla="*/ 139 h 201"/>
                <a:gd name="T44" fmla="*/ 85 w 110"/>
                <a:gd name="T45" fmla="*/ 130 h 201"/>
                <a:gd name="T46" fmla="*/ 78 w 110"/>
                <a:gd name="T47" fmla="*/ 120 h 201"/>
                <a:gd name="T48" fmla="*/ 69 w 110"/>
                <a:gd name="T49" fmla="*/ 101 h 201"/>
                <a:gd name="T50" fmla="*/ 64 w 110"/>
                <a:gd name="T51" fmla="*/ 99 h 201"/>
                <a:gd name="T52" fmla="*/ 64 w 110"/>
                <a:gd name="T53" fmla="*/ 92 h 201"/>
                <a:gd name="T54" fmla="*/ 66 w 110"/>
                <a:gd name="T55" fmla="*/ 80 h 201"/>
                <a:gd name="T56" fmla="*/ 57 w 110"/>
                <a:gd name="T57" fmla="*/ 73 h 201"/>
                <a:gd name="T58" fmla="*/ 57 w 110"/>
                <a:gd name="T59" fmla="*/ 68 h 201"/>
                <a:gd name="T60" fmla="*/ 54 w 110"/>
                <a:gd name="T61" fmla="*/ 68 h 201"/>
                <a:gd name="T62" fmla="*/ 45 w 110"/>
                <a:gd name="T63" fmla="*/ 61 h 201"/>
                <a:gd name="T64" fmla="*/ 47 w 110"/>
                <a:gd name="T65" fmla="*/ 50 h 201"/>
                <a:gd name="T66" fmla="*/ 40 w 110"/>
                <a:gd name="T67" fmla="*/ 50 h 201"/>
                <a:gd name="T68" fmla="*/ 40 w 110"/>
                <a:gd name="T69" fmla="*/ 40 h 201"/>
                <a:gd name="T70" fmla="*/ 38 w 110"/>
                <a:gd name="T71" fmla="*/ 33 h 201"/>
                <a:gd name="T72" fmla="*/ 35 w 110"/>
                <a:gd name="T73" fmla="*/ 40 h 201"/>
                <a:gd name="T74" fmla="*/ 31 w 110"/>
                <a:gd name="T75" fmla="*/ 26 h 201"/>
                <a:gd name="T76" fmla="*/ 9 w 110"/>
                <a:gd name="T77" fmla="*/ 12 h 201"/>
                <a:gd name="T78" fmla="*/ 7 w 110"/>
                <a:gd name="T79" fmla="*/ 9 h 201"/>
                <a:gd name="T80" fmla="*/ 0 w 110"/>
                <a:gd name="T81" fmla="*/ 0 h 201"/>
                <a:gd name="T82" fmla="*/ 0 w 110"/>
                <a:gd name="T83" fmla="*/ 7 h 201"/>
                <a:gd name="T84" fmla="*/ 9 w 110"/>
                <a:gd name="T85" fmla="*/ 12 h 201"/>
                <a:gd name="T86" fmla="*/ 14 w 110"/>
                <a:gd name="T87" fmla="*/ 38 h 201"/>
                <a:gd name="T88" fmla="*/ 31 w 110"/>
                <a:gd name="T89" fmla="*/ 71 h 201"/>
                <a:gd name="T90" fmla="*/ 47 w 110"/>
                <a:gd name="T91" fmla="*/ 108 h 201"/>
                <a:gd name="T92" fmla="*/ 66 w 110"/>
                <a:gd name="T93" fmla="*/ 139 h 201"/>
                <a:gd name="T94" fmla="*/ 76 w 110"/>
                <a:gd name="T95" fmla="*/ 163 h 201"/>
                <a:gd name="T96" fmla="*/ 102 w 110"/>
                <a:gd name="T97" fmla="*/ 205 h 201"/>
                <a:gd name="T98" fmla="*/ 116 w 110"/>
                <a:gd name="T99" fmla="*/ 229 h 201"/>
                <a:gd name="T100" fmla="*/ 137 w 110"/>
                <a:gd name="T101" fmla="*/ 259 h 201"/>
                <a:gd name="T102" fmla="*/ 182 w 110"/>
                <a:gd name="T103" fmla="*/ 363 h 201"/>
                <a:gd name="T104" fmla="*/ 201 w 110"/>
                <a:gd name="T105" fmla="*/ 391 h 201"/>
                <a:gd name="T106" fmla="*/ 258 w 110"/>
                <a:gd name="T107" fmla="*/ 462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2"/>
            <p:cNvSpPr>
              <a:spLocks noChangeArrowheads="1"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226 w 109"/>
                <a:gd name="T1" fmla="*/ 419 h 202"/>
                <a:gd name="T2" fmla="*/ 222 w 109"/>
                <a:gd name="T3" fmla="*/ 407 h 202"/>
                <a:gd name="T4" fmla="*/ 207 w 109"/>
                <a:gd name="T5" fmla="*/ 374 h 202"/>
                <a:gd name="T6" fmla="*/ 205 w 109"/>
                <a:gd name="T7" fmla="*/ 367 h 202"/>
                <a:gd name="T8" fmla="*/ 186 w 109"/>
                <a:gd name="T9" fmla="*/ 338 h 202"/>
                <a:gd name="T10" fmla="*/ 177 w 109"/>
                <a:gd name="T11" fmla="*/ 327 h 202"/>
                <a:gd name="T12" fmla="*/ 172 w 109"/>
                <a:gd name="T13" fmla="*/ 310 h 202"/>
                <a:gd name="T14" fmla="*/ 165 w 109"/>
                <a:gd name="T15" fmla="*/ 293 h 202"/>
                <a:gd name="T16" fmla="*/ 160 w 109"/>
                <a:gd name="T17" fmla="*/ 289 h 202"/>
                <a:gd name="T18" fmla="*/ 160 w 109"/>
                <a:gd name="T19" fmla="*/ 279 h 202"/>
                <a:gd name="T20" fmla="*/ 153 w 109"/>
                <a:gd name="T21" fmla="*/ 260 h 202"/>
                <a:gd name="T22" fmla="*/ 144 w 109"/>
                <a:gd name="T23" fmla="*/ 251 h 202"/>
                <a:gd name="T24" fmla="*/ 141 w 109"/>
                <a:gd name="T25" fmla="*/ 241 h 202"/>
                <a:gd name="T26" fmla="*/ 134 w 109"/>
                <a:gd name="T27" fmla="*/ 230 h 202"/>
                <a:gd name="T28" fmla="*/ 130 w 109"/>
                <a:gd name="T29" fmla="*/ 215 h 202"/>
                <a:gd name="T30" fmla="*/ 113 w 109"/>
                <a:gd name="T31" fmla="*/ 199 h 202"/>
                <a:gd name="T32" fmla="*/ 113 w 109"/>
                <a:gd name="T33" fmla="*/ 189 h 202"/>
                <a:gd name="T34" fmla="*/ 108 w 109"/>
                <a:gd name="T35" fmla="*/ 187 h 202"/>
                <a:gd name="T36" fmla="*/ 104 w 109"/>
                <a:gd name="T37" fmla="*/ 180 h 202"/>
                <a:gd name="T38" fmla="*/ 104 w 109"/>
                <a:gd name="T39" fmla="*/ 177 h 202"/>
                <a:gd name="T40" fmla="*/ 101 w 109"/>
                <a:gd name="T41" fmla="*/ 166 h 202"/>
                <a:gd name="T42" fmla="*/ 90 w 109"/>
                <a:gd name="T43" fmla="*/ 144 h 202"/>
                <a:gd name="T44" fmla="*/ 87 w 109"/>
                <a:gd name="T45" fmla="*/ 135 h 202"/>
                <a:gd name="T46" fmla="*/ 78 w 109"/>
                <a:gd name="T47" fmla="*/ 125 h 202"/>
                <a:gd name="T48" fmla="*/ 68 w 109"/>
                <a:gd name="T49" fmla="*/ 106 h 202"/>
                <a:gd name="T50" fmla="*/ 61 w 109"/>
                <a:gd name="T51" fmla="*/ 104 h 202"/>
                <a:gd name="T52" fmla="*/ 61 w 109"/>
                <a:gd name="T53" fmla="*/ 95 h 202"/>
                <a:gd name="T54" fmla="*/ 64 w 109"/>
                <a:gd name="T55" fmla="*/ 88 h 202"/>
                <a:gd name="T56" fmla="*/ 59 w 109"/>
                <a:gd name="T57" fmla="*/ 78 h 202"/>
                <a:gd name="T58" fmla="*/ 59 w 109"/>
                <a:gd name="T59" fmla="*/ 71 h 202"/>
                <a:gd name="T60" fmla="*/ 57 w 109"/>
                <a:gd name="T61" fmla="*/ 69 h 202"/>
                <a:gd name="T62" fmla="*/ 42 w 109"/>
                <a:gd name="T63" fmla="*/ 66 h 202"/>
                <a:gd name="T64" fmla="*/ 42 w 109"/>
                <a:gd name="T65" fmla="*/ 57 h 202"/>
                <a:gd name="T66" fmla="*/ 40 w 109"/>
                <a:gd name="T67" fmla="*/ 54 h 202"/>
                <a:gd name="T68" fmla="*/ 40 w 109"/>
                <a:gd name="T69" fmla="*/ 47 h 202"/>
                <a:gd name="T70" fmla="*/ 38 w 109"/>
                <a:gd name="T71" fmla="*/ 38 h 202"/>
                <a:gd name="T72" fmla="*/ 31 w 109"/>
                <a:gd name="T73" fmla="*/ 47 h 202"/>
                <a:gd name="T74" fmla="*/ 31 w 109"/>
                <a:gd name="T75" fmla="*/ 31 h 202"/>
                <a:gd name="T76" fmla="*/ 9 w 109"/>
                <a:gd name="T77" fmla="*/ 19 h 202"/>
                <a:gd name="T78" fmla="*/ 7 w 109"/>
                <a:gd name="T79" fmla="*/ 17 h 202"/>
                <a:gd name="T80" fmla="*/ 0 w 109"/>
                <a:gd name="T81" fmla="*/ 0 h 202"/>
                <a:gd name="T82" fmla="*/ 0 w 109"/>
                <a:gd name="T83" fmla="*/ 7 h 202"/>
                <a:gd name="T84" fmla="*/ 9 w 109"/>
                <a:gd name="T85" fmla="*/ 19 h 202"/>
                <a:gd name="T86" fmla="*/ 12 w 109"/>
                <a:gd name="T87" fmla="*/ 40 h 202"/>
                <a:gd name="T88" fmla="*/ 31 w 109"/>
                <a:gd name="T89" fmla="*/ 78 h 202"/>
                <a:gd name="T90" fmla="*/ 47 w 109"/>
                <a:gd name="T91" fmla="*/ 116 h 202"/>
                <a:gd name="T92" fmla="*/ 64 w 109"/>
                <a:gd name="T93" fmla="*/ 147 h 202"/>
                <a:gd name="T94" fmla="*/ 73 w 109"/>
                <a:gd name="T95" fmla="*/ 166 h 202"/>
                <a:gd name="T96" fmla="*/ 101 w 109"/>
                <a:gd name="T97" fmla="*/ 211 h 202"/>
                <a:gd name="T98" fmla="*/ 113 w 109"/>
                <a:gd name="T99" fmla="*/ 232 h 202"/>
                <a:gd name="T100" fmla="*/ 134 w 109"/>
                <a:gd name="T101" fmla="*/ 263 h 202"/>
                <a:gd name="T102" fmla="*/ 184 w 109"/>
                <a:gd name="T103" fmla="*/ 369 h 202"/>
                <a:gd name="T104" fmla="*/ 200 w 109"/>
                <a:gd name="T105" fmla="*/ 398 h 202"/>
                <a:gd name="T106" fmla="*/ 255 w 109"/>
                <a:gd name="T107" fmla="*/ 469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3"/>
            <p:cNvSpPr>
              <a:spLocks noChangeArrowheads="1"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203 w 97"/>
                <a:gd name="T1" fmla="*/ 369 h 178"/>
                <a:gd name="T2" fmla="*/ 196 w 97"/>
                <a:gd name="T3" fmla="*/ 357 h 178"/>
                <a:gd name="T4" fmla="*/ 189 w 97"/>
                <a:gd name="T5" fmla="*/ 329 h 178"/>
                <a:gd name="T6" fmla="*/ 182 w 97"/>
                <a:gd name="T7" fmla="*/ 324 h 178"/>
                <a:gd name="T8" fmla="*/ 165 w 97"/>
                <a:gd name="T9" fmla="*/ 296 h 178"/>
                <a:gd name="T10" fmla="*/ 163 w 97"/>
                <a:gd name="T11" fmla="*/ 286 h 178"/>
                <a:gd name="T12" fmla="*/ 153 w 97"/>
                <a:gd name="T13" fmla="*/ 270 h 178"/>
                <a:gd name="T14" fmla="*/ 146 w 97"/>
                <a:gd name="T15" fmla="*/ 258 h 178"/>
                <a:gd name="T16" fmla="*/ 142 w 97"/>
                <a:gd name="T17" fmla="*/ 253 h 178"/>
                <a:gd name="T18" fmla="*/ 142 w 97"/>
                <a:gd name="T19" fmla="*/ 244 h 178"/>
                <a:gd name="T20" fmla="*/ 135 w 97"/>
                <a:gd name="T21" fmla="*/ 227 h 178"/>
                <a:gd name="T22" fmla="*/ 132 w 97"/>
                <a:gd name="T23" fmla="*/ 222 h 178"/>
                <a:gd name="T24" fmla="*/ 127 w 97"/>
                <a:gd name="T25" fmla="*/ 208 h 178"/>
                <a:gd name="T26" fmla="*/ 118 w 97"/>
                <a:gd name="T27" fmla="*/ 201 h 178"/>
                <a:gd name="T28" fmla="*/ 113 w 97"/>
                <a:gd name="T29" fmla="*/ 187 h 178"/>
                <a:gd name="T30" fmla="*/ 104 w 97"/>
                <a:gd name="T31" fmla="*/ 173 h 178"/>
                <a:gd name="T32" fmla="*/ 102 w 97"/>
                <a:gd name="T33" fmla="*/ 166 h 178"/>
                <a:gd name="T34" fmla="*/ 97 w 97"/>
                <a:gd name="T35" fmla="*/ 161 h 178"/>
                <a:gd name="T36" fmla="*/ 94 w 97"/>
                <a:gd name="T37" fmla="*/ 154 h 178"/>
                <a:gd name="T38" fmla="*/ 94 w 97"/>
                <a:gd name="T39" fmla="*/ 154 h 178"/>
                <a:gd name="T40" fmla="*/ 92 w 97"/>
                <a:gd name="T41" fmla="*/ 142 h 178"/>
                <a:gd name="T42" fmla="*/ 78 w 97"/>
                <a:gd name="T43" fmla="*/ 123 h 178"/>
                <a:gd name="T44" fmla="*/ 73 w 97"/>
                <a:gd name="T45" fmla="*/ 114 h 178"/>
                <a:gd name="T46" fmla="*/ 71 w 97"/>
                <a:gd name="T47" fmla="*/ 109 h 178"/>
                <a:gd name="T48" fmla="*/ 61 w 97"/>
                <a:gd name="T49" fmla="*/ 92 h 178"/>
                <a:gd name="T50" fmla="*/ 52 w 97"/>
                <a:gd name="T51" fmla="*/ 90 h 178"/>
                <a:gd name="T52" fmla="*/ 57 w 97"/>
                <a:gd name="T53" fmla="*/ 80 h 178"/>
                <a:gd name="T54" fmla="*/ 57 w 97"/>
                <a:gd name="T55" fmla="*/ 71 h 178"/>
                <a:gd name="T56" fmla="*/ 47 w 97"/>
                <a:gd name="T57" fmla="*/ 64 h 178"/>
                <a:gd name="T58" fmla="*/ 52 w 97"/>
                <a:gd name="T59" fmla="*/ 61 h 178"/>
                <a:gd name="T60" fmla="*/ 47 w 97"/>
                <a:gd name="T61" fmla="*/ 59 h 178"/>
                <a:gd name="T62" fmla="*/ 40 w 97"/>
                <a:gd name="T63" fmla="*/ 52 h 178"/>
                <a:gd name="T64" fmla="*/ 40 w 97"/>
                <a:gd name="T65" fmla="*/ 43 h 178"/>
                <a:gd name="T66" fmla="*/ 35 w 97"/>
                <a:gd name="T67" fmla="*/ 43 h 178"/>
                <a:gd name="T68" fmla="*/ 35 w 97"/>
                <a:gd name="T69" fmla="*/ 38 h 178"/>
                <a:gd name="T70" fmla="*/ 33 w 97"/>
                <a:gd name="T71" fmla="*/ 31 h 178"/>
                <a:gd name="T72" fmla="*/ 31 w 97"/>
                <a:gd name="T73" fmla="*/ 38 h 178"/>
                <a:gd name="T74" fmla="*/ 26 w 97"/>
                <a:gd name="T75" fmla="*/ 24 h 178"/>
                <a:gd name="T76" fmla="*/ 7 w 97"/>
                <a:gd name="T77" fmla="*/ 12 h 178"/>
                <a:gd name="T78" fmla="*/ 5 w 97"/>
                <a:gd name="T79" fmla="*/ 9 h 178"/>
                <a:gd name="T80" fmla="*/ 0 w 97"/>
                <a:gd name="T81" fmla="*/ 0 h 178"/>
                <a:gd name="T82" fmla="*/ 0 w 97"/>
                <a:gd name="T83" fmla="*/ 2 h 178"/>
                <a:gd name="T84" fmla="*/ 5 w 97"/>
                <a:gd name="T85" fmla="*/ 12 h 178"/>
                <a:gd name="T86" fmla="*/ 12 w 97"/>
                <a:gd name="T87" fmla="*/ 33 h 178"/>
                <a:gd name="T88" fmla="*/ 26 w 97"/>
                <a:gd name="T89" fmla="*/ 64 h 178"/>
                <a:gd name="T90" fmla="*/ 42 w 97"/>
                <a:gd name="T91" fmla="*/ 99 h 178"/>
                <a:gd name="T92" fmla="*/ 57 w 97"/>
                <a:gd name="T93" fmla="*/ 125 h 178"/>
                <a:gd name="T94" fmla="*/ 64 w 97"/>
                <a:gd name="T95" fmla="*/ 144 h 178"/>
                <a:gd name="T96" fmla="*/ 85 w 97"/>
                <a:gd name="T97" fmla="*/ 184 h 178"/>
                <a:gd name="T98" fmla="*/ 102 w 97"/>
                <a:gd name="T99" fmla="*/ 203 h 178"/>
                <a:gd name="T100" fmla="*/ 116 w 97"/>
                <a:gd name="T101" fmla="*/ 232 h 178"/>
                <a:gd name="T102" fmla="*/ 163 w 97"/>
                <a:gd name="T103" fmla="*/ 326 h 178"/>
                <a:gd name="T104" fmla="*/ 175 w 97"/>
                <a:gd name="T105" fmla="*/ 350 h 178"/>
                <a:gd name="T106" fmla="*/ 227 w 97"/>
                <a:gd name="T107" fmla="*/ 416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44"/>
            <p:cNvSpPr>
              <a:spLocks noChangeArrowheads="1"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38 w 117"/>
                <a:gd name="T1" fmla="*/ 403 h 190"/>
                <a:gd name="T2" fmla="*/ 45 w 117"/>
                <a:gd name="T3" fmla="*/ 387 h 190"/>
                <a:gd name="T4" fmla="*/ 66 w 117"/>
                <a:gd name="T5" fmla="*/ 363 h 190"/>
                <a:gd name="T6" fmla="*/ 71 w 117"/>
                <a:gd name="T7" fmla="*/ 354 h 190"/>
                <a:gd name="T8" fmla="*/ 90 w 117"/>
                <a:gd name="T9" fmla="*/ 323 h 190"/>
                <a:gd name="T10" fmla="*/ 94 w 117"/>
                <a:gd name="T11" fmla="*/ 316 h 190"/>
                <a:gd name="T12" fmla="*/ 106 w 117"/>
                <a:gd name="T13" fmla="*/ 297 h 190"/>
                <a:gd name="T14" fmla="*/ 111 w 117"/>
                <a:gd name="T15" fmla="*/ 285 h 190"/>
                <a:gd name="T16" fmla="*/ 116 w 117"/>
                <a:gd name="T17" fmla="*/ 276 h 190"/>
                <a:gd name="T18" fmla="*/ 125 w 117"/>
                <a:gd name="T19" fmla="*/ 274 h 190"/>
                <a:gd name="T20" fmla="*/ 134 w 117"/>
                <a:gd name="T21" fmla="*/ 259 h 190"/>
                <a:gd name="T22" fmla="*/ 139 w 117"/>
                <a:gd name="T23" fmla="*/ 250 h 190"/>
                <a:gd name="T24" fmla="*/ 146 w 117"/>
                <a:gd name="T25" fmla="*/ 241 h 190"/>
                <a:gd name="T26" fmla="*/ 149 w 117"/>
                <a:gd name="T27" fmla="*/ 229 h 190"/>
                <a:gd name="T28" fmla="*/ 160 w 117"/>
                <a:gd name="T29" fmla="*/ 215 h 190"/>
                <a:gd name="T30" fmla="*/ 167 w 117"/>
                <a:gd name="T31" fmla="*/ 198 h 190"/>
                <a:gd name="T32" fmla="*/ 175 w 117"/>
                <a:gd name="T33" fmla="*/ 191 h 190"/>
                <a:gd name="T34" fmla="*/ 175 w 117"/>
                <a:gd name="T35" fmla="*/ 184 h 190"/>
                <a:gd name="T36" fmla="*/ 179 w 117"/>
                <a:gd name="T37" fmla="*/ 179 h 190"/>
                <a:gd name="T38" fmla="*/ 186 w 117"/>
                <a:gd name="T39" fmla="*/ 179 h 190"/>
                <a:gd name="T40" fmla="*/ 189 w 117"/>
                <a:gd name="T41" fmla="*/ 165 h 190"/>
                <a:gd name="T42" fmla="*/ 201 w 117"/>
                <a:gd name="T43" fmla="*/ 149 h 190"/>
                <a:gd name="T44" fmla="*/ 208 w 117"/>
                <a:gd name="T45" fmla="*/ 134 h 190"/>
                <a:gd name="T46" fmla="*/ 210 w 117"/>
                <a:gd name="T47" fmla="*/ 130 h 190"/>
                <a:gd name="T48" fmla="*/ 222 w 117"/>
                <a:gd name="T49" fmla="*/ 111 h 190"/>
                <a:gd name="T50" fmla="*/ 219 w 117"/>
                <a:gd name="T51" fmla="*/ 101 h 190"/>
                <a:gd name="T52" fmla="*/ 229 w 117"/>
                <a:gd name="T53" fmla="*/ 99 h 190"/>
                <a:gd name="T54" fmla="*/ 238 w 117"/>
                <a:gd name="T55" fmla="*/ 97 h 190"/>
                <a:gd name="T56" fmla="*/ 241 w 117"/>
                <a:gd name="T57" fmla="*/ 87 h 190"/>
                <a:gd name="T58" fmla="*/ 248 w 117"/>
                <a:gd name="T59" fmla="*/ 87 h 190"/>
                <a:gd name="T60" fmla="*/ 248 w 117"/>
                <a:gd name="T61" fmla="*/ 83 h 190"/>
                <a:gd name="T62" fmla="*/ 248 w 117"/>
                <a:gd name="T63" fmla="*/ 71 h 190"/>
                <a:gd name="T64" fmla="*/ 252 w 117"/>
                <a:gd name="T65" fmla="*/ 66 h 190"/>
                <a:gd name="T66" fmla="*/ 252 w 117"/>
                <a:gd name="T67" fmla="*/ 61 h 190"/>
                <a:gd name="T68" fmla="*/ 259 w 117"/>
                <a:gd name="T69" fmla="*/ 59 h 190"/>
                <a:gd name="T70" fmla="*/ 262 w 117"/>
                <a:gd name="T71" fmla="*/ 52 h 190"/>
                <a:gd name="T72" fmla="*/ 257 w 117"/>
                <a:gd name="T73" fmla="*/ 50 h 190"/>
                <a:gd name="T74" fmla="*/ 267 w 117"/>
                <a:gd name="T75" fmla="*/ 40 h 190"/>
                <a:gd name="T76" fmla="*/ 267 w 117"/>
                <a:gd name="T77" fmla="*/ 19 h 190"/>
                <a:gd name="T78" fmla="*/ 269 w 117"/>
                <a:gd name="T79" fmla="*/ 17 h 190"/>
                <a:gd name="T80" fmla="*/ 276 w 117"/>
                <a:gd name="T81" fmla="*/ 0 h 190"/>
                <a:gd name="T82" fmla="*/ 269 w 117"/>
                <a:gd name="T83" fmla="*/ 2 h 190"/>
                <a:gd name="T84" fmla="*/ 267 w 117"/>
                <a:gd name="T85" fmla="*/ 19 h 190"/>
                <a:gd name="T86" fmla="*/ 250 w 117"/>
                <a:gd name="T87" fmla="*/ 31 h 190"/>
                <a:gd name="T88" fmla="*/ 229 w 117"/>
                <a:gd name="T89" fmla="*/ 61 h 190"/>
                <a:gd name="T90" fmla="*/ 205 w 117"/>
                <a:gd name="T91" fmla="*/ 97 h 190"/>
                <a:gd name="T92" fmla="*/ 189 w 117"/>
                <a:gd name="T93" fmla="*/ 127 h 190"/>
                <a:gd name="T94" fmla="*/ 175 w 117"/>
                <a:gd name="T95" fmla="*/ 149 h 190"/>
                <a:gd name="T96" fmla="*/ 149 w 117"/>
                <a:gd name="T97" fmla="*/ 191 h 190"/>
                <a:gd name="T98" fmla="*/ 139 w 117"/>
                <a:gd name="T99" fmla="*/ 215 h 190"/>
                <a:gd name="T100" fmla="*/ 125 w 117"/>
                <a:gd name="T101" fmla="*/ 245 h 190"/>
                <a:gd name="T102" fmla="*/ 59 w 117"/>
                <a:gd name="T103" fmla="*/ 337 h 190"/>
                <a:gd name="T104" fmla="*/ 45 w 117"/>
                <a:gd name="T105" fmla="*/ 363 h 190"/>
                <a:gd name="T106" fmla="*/ 9 w 117"/>
                <a:gd name="T107" fmla="*/ 446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45"/>
            <p:cNvSpPr>
              <a:spLocks noChangeArrowheads="1"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38 w 116"/>
                <a:gd name="T1" fmla="*/ 402 h 190"/>
                <a:gd name="T2" fmla="*/ 43 w 116"/>
                <a:gd name="T3" fmla="*/ 388 h 190"/>
                <a:gd name="T4" fmla="*/ 64 w 116"/>
                <a:gd name="T5" fmla="*/ 364 h 190"/>
                <a:gd name="T6" fmla="*/ 71 w 116"/>
                <a:gd name="T7" fmla="*/ 354 h 190"/>
                <a:gd name="T8" fmla="*/ 85 w 116"/>
                <a:gd name="T9" fmla="*/ 324 h 190"/>
                <a:gd name="T10" fmla="*/ 92 w 116"/>
                <a:gd name="T11" fmla="*/ 317 h 190"/>
                <a:gd name="T12" fmla="*/ 104 w 116"/>
                <a:gd name="T13" fmla="*/ 300 h 190"/>
                <a:gd name="T14" fmla="*/ 111 w 116"/>
                <a:gd name="T15" fmla="*/ 286 h 190"/>
                <a:gd name="T16" fmla="*/ 113 w 116"/>
                <a:gd name="T17" fmla="*/ 276 h 190"/>
                <a:gd name="T18" fmla="*/ 120 w 116"/>
                <a:gd name="T19" fmla="*/ 272 h 190"/>
                <a:gd name="T20" fmla="*/ 132 w 116"/>
                <a:gd name="T21" fmla="*/ 260 h 190"/>
                <a:gd name="T22" fmla="*/ 139 w 116"/>
                <a:gd name="T23" fmla="*/ 250 h 190"/>
                <a:gd name="T24" fmla="*/ 144 w 116"/>
                <a:gd name="T25" fmla="*/ 241 h 190"/>
                <a:gd name="T26" fmla="*/ 149 w 116"/>
                <a:gd name="T27" fmla="*/ 227 h 190"/>
                <a:gd name="T28" fmla="*/ 156 w 116"/>
                <a:gd name="T29" fmla="*/ 215 h 190"/>
                <a:gd name="T30" fmla="*/ 165 w 116"/>
                <a:gd name="T31" fmla="*/ 196 h 190"/>
                <a:gd name="T32" fmla="*/ 172 w 116"/>
                <a:gd name="T33" fmla="*/ 191 h 190"/>
                <a:gd name="T34" fmla="*/ 172 w 116"/>
                <a:gd name="T35" fmla="*/ 184 h 190"/>
                <a:gd name="T36" fmla="*/ 180 w 116"/>
                <a:gd name="T37" fmla="*/ 175 h 190"/>
                <a:gd name="T38" fmla="*/ 182 w 116"/>
                <a:gd name="T39" fmla="*/ 175 h 190"/>
                <a:gd name="T40" fmla="*/ 184 w 116"/>
                <a:gd name="T41" fmla="*/ 165 h 190"/>
                <a:gd name="T42" fmla="*/ 201 w 116"/>
                <a:gd name="T43" fmla="*/ 149 h 190"/>
                <a:gd name="T44" fmla="*/ 206 w 116"/>
                <a:gd name="T45" fmla="*/ 135 h 190"/>
                <a:gd name="T46" fmla="*/ 210 w 116"/>
                <a:gd name="T47" fmla="*/ 130 h 190"/>
                <a:gd name="T48" fmla="*/ 220 w 116"/>
                <a:gd name="T49" fmla="*/ 109 h 190"/>
                <a:gd name="T50" fmla="*/ 215 w 116"/>
                <a:gd name="T51" fmla="*/ 102 h 190"/>
                <a:gd name="T52" fmla="*/ 224 w 116"/>
                <a:gd name="T53" fmla="*/ 99 h 190"/>
                <a:gd name="T54" fmla="*/ 236 w 116"/>
                <a:gd name="T55" fmla="*/ 95 h 190"/>
                <a:gd name="T56" fmla="*/ 241 w 116"/>
                <a:gd name="T57" fmla="*/ 85 h 190"/>
                <a:gd name="T58" fmla="*/ 243 w 116"/>
                <a:gd name="T59" fmla="*/ 85 h 190"/>
                <a:gd name="T60" fmla="*/ 243 w 116"/>
                <a:gd name="T61" fmla="*/ 83 h 190"/>
                <a:gd name="T62" fmla="*/ 243 w 116"/>
                <a:gd name="T63" fmla="*/ 71 h 190"/>
                <a:gd name="T64" fmla="*/ 250 w 116"/>
                <a:gd name="T65" fmla="*/ 64 h 190"/>
                <a:gd name="T66" fmla="*/ 250 w 116"/>
                <a:gd name="T67" fmla="*/ 61 h 190"/>
                <a:gd name="T68" fmla="*/ 255 w 116"/>
                <a:gd name="T69" fmla="*/ 59 h 190"/>
                <a:gd name="T70" fmla="*/ 260 w 116"/>
                <a:gd name="T71" fmla="*/ 52 h 190"/>
                <a:gd name="T72" fmla="*/ 253 w 116"/>
                <a:gd name="T73" fmla="*/ 45 h 190"/>
                <a:gd name="T74" fmla="*/ 262 w 116"/>
                <a:gd name="T75" fmla="*/ 40 h 190"/>
                <a:gd name="T76" fmla="*/ 262 w 116"/>
                <a:gd name="T77" fmla="*/ 19 h 190"/>
                <a:gd name="T78" fmla="*/ 267 w 116"/>
                <a:gd name="T79" fmla="*/ 12 h 190"/>
                <a:gd name="T80" fmla="*/ 274 w 116"/>
                <a:gd name="T81" fmla="*/ 0 h 190"/>
                <a:gd name="T82" fmla="*/ 267 w 116"/>
                <a:gd name="T83" fmla="*/ 2 h 190"/>
                <a:gd name="T84" fmla="*/ 262 w 116"/>
                <a:gd name="T85" fmla="*/ 19 h 190"/>
                <a:gd name="T86" fmla="*/ 246 w 116"/>
                <a:gd name="T87" fmla="*/ 31 h 190"/>
                <a:gd name="T88" fmla="*/ 224 w 116"/>
                <a:gd name="T89" fmla="*/ 61 h 190"/>
                <a:gd name="T90" fmla="*/ 203 w 116"/>
                <a:gd name="T91" fmla="*/ 95 h 190"/>
                <a:gd name="T92" fmla="*/ 184 w 116"/>
                <a:gd name="T93" fmla="*/ 125 h 190"/>
                <a:gd name="T94" fmla="*/ 172 w 116"/>
                <a:gd name="T95" fmla="*/ 149 h 190"/>
                <a:gd name="T96" fmla="*/ 149 w 116"/>
                <a:gd name="T97" fmla="*/ 191 h 190"/>
                <a:gd name="T98" fmla="*/ 135 w 116"/>
                <a:gd name="T99" fmla="*/ 215 h 190"/>
                <a:gd name="T100" fmla="*/ 120 w 116"/>
                <a:gd name="T101" fmla="*/ 246 h 190"/>
                <a:gd name="T102" fmla="*/ 59 w 116"/>
                <a:gd name="T103" fmla="*/ 336 h 190"/>
                <a:gd name="T104" fmla="*/ 43 w 116"/>
                <a:gd name="T105" fmla="*/ 364 h 190"/>
                <a:gd name="T106" fmla="*/ 9 w 116"/>
                <a:gd name="T107" fmla="*/ 447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46"/>
            <p:cNvSpPr>
              <a:spLocks noChangeArrowheads="1"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40 w 115"/>
                <a:gd name="T1" fmla="*/ 394 h 187"/>
                <a:gd name="T2" fmla="*/ 45 w 115"/>
                <a:gd name="T3" fmla="*/ 380 h 187"/>
                <a:gd name="T4" fmla="*/ 68 w 115"/>
                <a:gd name="T5" fmla="*/ 358 h 187"/>
                <a:gd name="T6" fmla="*/ 73 w 115"/>
                <a:gd name="T7" fmla="*/ 349 h 187"/>
                <a:gd name="T8" fmla="*/ 85 w 115"/>
                <a:gd name="T9" fmla="*/ 318 h 187"/>
                <a:gd name="T10" fmla="*/ 92 w 115"/>
                <a:gd name="T11" fmla="*/ 309 h 187"/>
                <a:gd name="T12" fmla="*/ 104 w 115"/>
                <a:gd name="T13" fmla="*/ 295 h 187"/>
                <a:gd name="T14" fmla="*/ 111 w 115"/>
                <a:gd name="T15" fmla="*/ 281 h 187"/>
                <a:gd name="T16" fmla="*/ 113 w 115"/>
                <a:gd name="T17" fmla="*/ 271 h 187"/>
                <a:gd name="T18" fmla="*/ 120 w 115"/>
                <a:gd name="T19" fmla="*/ 269 h 187"/>
                <a:gd name="T20" fmla="*/ 132 w 115"/>
                <a:gd name="T21" fmla="*/ 250 h 187"/>
                <a:gd name="T22" fmla="*/ 139 w 115"/>
                <a:gd name="T23" fmla="*/ 243 h 187"/>
                <a:gd name="T24" fmla="*/ 144 w 115"/>
                <a:gd name="T25" fmla="*/ 233 h 187"/>
                <a:gd name="T26" fmla="*/ 146 w 115"/>
                <a:gd name="T27" fmla="*/ 222 h 187"/>
                <a:gd name="T28" fmla="*/ 160 w 115"/>
                <a:gd name="T29" fmla="*/ 210 h 187"/>
                <a:gd name="T30" fmla="*/ 165 w 115"/>
                <a:gd name="T31" fmla="*/ 191 h 187"/>
                <a:gd name="T32" fmla="*/ 172 w 115"/>
                <a:gd name="T33" fmla="*/ 184 h 187"/>
                <a:gd name="T34" fmla="*/ 172 w 115"/>
                <a:gd name="T35" fmla="*/ 179 h 187"/>
                <a:gd name="T36" fmla="*/ 179 w 115"/>
                <a:gd name="T37" fmla="*/ 177 h 187"/>
                <a:gd name="T38" fmla="*/ 179 w 115"/>
                <a:gd name="T39" fmla="*/ 172 h 187"/>
                <a:gd name="T40" fmla="*/ 186 w 115"/>
                <a:gd name="T41" fmla="*/ 163 h 187"/>
                <a:gd name="T42" fmla="*/ 200 w 115"/>
                <a:gd name="T43" fmla="*/ 141 h 187"/>
                <a:gd name="T44" fmla="*/ 203 w 115"/>
                <a:gd name="T45" fmla="*/ 132 h 187"/>
                <a:gd name="T46" fmla="*/ 205 w 115"/>
                <a:gd name="T47" fmla="*/ 123 h 187"/>
                <a:gd name="T48" fmla="*/ 217 w 115"/>
                <a:gd name="T49" fmla="*/ 108 h 187"/>
                <a:gd name="T50" fmla="*/ 217 w 115"/>
                <a:gd name="T51" fmla="*/ 99 h 187"/>
                <a:gd name="T52" fmla="*/ 224 w 115"/>
                <a:gd name="T53" fmla="*/ 97 h 187"/>
                <a:gd name="T54" fmla="*/ 233 w 115"/>
                <a:gd name="T55" fmla="*/ 92 h 187"/>
                <a:gd name="T56" fmla="*/ 236 w 115"/>
                <a:gd name="T57" fmla="*/ 83 h 187"/>
                <a:gd name="T58" fmla="*/ 240 w 115"/>
                <a:gd name="T59" fmla="*/ 83 h 187"/>
                <a:gd name="T60" fmla="*/ 240 w 115"/>
                <a:gd name="T61" fmla="*/ 78 h 187"/>
                <a:gd name="T62" fmla="*/ 240 w 115"/>
                <a:gd name="T63" fmla="*/ 68 h 187"/>
                <a:gd name="T64" fmla="*/ 247 w 115"/>
                <a:gd name="T65" fmla="*/ 61 h 187"/>
                <a:gd name="T66" fmla="*/ 247 w 115"/>
                <a:gd name="T67" fmla="*/ 59 h 187"/>
                <a:gd name="T68" fmla="*/ 255 w 115"/>
                <a:gd name="T69" fmla="*/ 57 h 187"/>
                <a:gd name="T70" fmla="*/ 257 w 115"/>
                <a:gd name="T71" fmla="*/ 50 h 187"/>
                <a:gd name="T72" fmla="*/ 252 w 115"/>
                <a:gd name="T73" fmla="*/ 50 h 187"/>
                <a:gd name="T74" fmla="*/ 262 w 115"/>
                <a:gd name="T75" fmla="*/ 38 h 187"/>
                <a:gd name="T76" fmla="*/ 262 w 115"/>
                <a:gd name="T77" fmla="*/ 19 h 187"/>
                <a:gd name="T78" fmla="*/ 264 w 115"/>
                <a:gd name="T79" fmla="*/ 12 h 187"/>
                <a:gd name="T80" fmla="*/ 271 w 115"/>
                <a:gd name="T81" fmla="*/ 0 h 187"/>
                <a:gd name="T82" fmla="*/ 264 w 115"/>
                <a:gd name="T83" fmla="*/ 2 h 187"/>
                <a:gd name="T84" fmla="*/ 262 w 115"/>
                <a:gd name="T85" fmla="*/ 17 h 187"/>
                <a:gd name="T86" fmla="*/ 243 w 115"/>
                <a:gd name="T87" fmla="*/ 31 h 187"/>
                <a:gd name="T88" fmla="*/ 224 w 115"/>
                <a:gd name="T89" fmla="*/ 59 h 187"/>
                <a:gd name="T90" fmla="*/ 200 w 115"/>
                <a:gd name="T91" fmla="*/ 92 h 187"/>
                <a:gd name="T92" fmla="*/ 181 w 115"/>
                <a:gd name="T93" fmla="*/ 120 h 187"/>
                <a:gd name="T94" fmla="*/ 172 w 115"/>
                <a:gd name="T95" fmla="*/ 141 h 187"/>
                <a:gd name="T96" fmla="*/ 146 w 115"/>
                <a:gd name="T97" fmla="*/ 184 h 187"/>
                <a:gd name="T98" fmla="*/ 134 w 115"/>
                <a:gd name="T99" fmla="*/ 210 h 187"/>
                <a:gd name="T100" fmla="*/ 120 w 115"/>
                <a:gd name="T101" fmla="*/ 241 h 187"/>
                <a:gd name="T102" fmla="*/ 59 w 115"/>
                <a:gd name="T103" fmla="*/ 333 h 187"/>
                <a:gd name="T104" fmla="*/ 45 w 115"/>
                <a:gd name="T105" fmla="*/ 358 h 187"/>
                <a:gd name="T106" fmla="*/ 12 w 115"/>
                <a:gd name="T107" fmla="*/ 439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47"/>
            <p:cNvSpPr>
              <a:spLocks noChangeArrowheads="1"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48"/>
            <p:cNvSpPr>
              <a:spLocks noChangeArrowheads="1"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35 w 113"/>
                <a:gd name="T1" fmla="*/ 394 h 188"/>
                <a:gd name="T2" fmla="*/ 43 w 113"/>
                <a:gd name="T3" fmla="*/ 380 h 188"/>
                <a:gd name="T4" fmla="*/ 64 w 113"/>
                <a:gd name="T5" fmla="*/ 357 h 188"/>
                <a:gd name="T6" fmla="*/ 71 w 113"/>
                <a:gd name="T7" fmla="*/ 350 h 188"/>
                <a:gd name="T8" fmla="*/ 83 w 113"/>
                <a:gd name="T9" fmla="*/ 319 h 188"/>
                <a:gd name="T10" fmla="*/ 87 w 113"/>
                <a:gd name="T11" fmla="*/ 307 h 188"/>
                <a:gd name="T12" fmla="*/ 102 w 113"/>
                <a:gd name="T13" fmla="*/ 295 h 188"/>
                <a:gd name="T14" fmla="*/ 106 w 113"/>
                <a:gd name="T15" fmla="*/ 279 h 188"/>
                <a:gd name="T16" fmla="*/ 111 w 113"/>
                <a:gd name="T17" fmla="*/ 272 h 188"/>
                <a:gd name="T18" fmla="*/ 116 w 113"/>
                <a:gd name="T19" fmla="*/ 267 h 188"/>
                <a:gd name="T20" fmla="*/ 128 w 113"/>
                <a:gd name="T21" fmla="*/ 255 h 188"/>
                <a:gd name="T22" fmla="*/ 135 w 113"/>
                <a:gd name="T23" fmla="*/ 243 h 188"/>
                <a:gd name="T24" fmla="*/ 142 w 113"/>
                <a:gd name="T25" fmla="*/ 236 h 188"/>
                <a:gd name="T26" fmla="*/ 144 w 113"/>
                <a:gd name="T27" fmla="*/ 224 h 188"/>
                <a:gd name="T28" fmla="*/ 154 w 113"/>
                <a:gd name="T29" fmla="*/ 208 h 188"/>
                <a:gd name="T30" fmla="*/ 163 w 113"/>
                <a:gd name="T31" fmla="*/ 194 h 188"/>
                <a:gd name="T32" fmla="*/ 168 w 113"/>
                <a:gd name="T33" fmla="*/ 184 h 188"/>
                <a:gd name="T34" fmla="*/ 168 w 113"/>
                <a:gd name="T35" fmla="*/ 177 h 188"/>
                <a:gd name="T36" fmla="*/ 175 w 113"/>
                <a:gd name="T37" fmla="*/ 175 h 188"/>
                <a:gd name="T38" fmla="*/ 175 w 113"/>
                <a:gd name="T39" fmla="*/ 172 h 188"/>
                <a:gd name="T40" fmla="*/ 182 w 113"/>
                <a:gd name="T41" fmla="*/ 165 h 188"/>
                <a:gd name="T42" fmla="*/ 196 w 113"/>
                <a:gd name="T43" fmla="*/ 142 h 188"/>
                <a:gd name="T44" fmla="*/ 198 w 113"/>
                <a:gd name="T45" fmla="*/ 135 h 188"/>
                <a:gd name="T46" fmla="*/ 203 w 113"/>
                <a:gd name="T47" fmla="*/ 130 h 188"/>
                <a:gd name="T48" fmla="*/ 215 w 113"/>
                <a:gd name="T49" fmla="*/ 106 h 188"/>
                <a:gd name="T50" fmla="*/ 213 w 113"/>
                <a:gd name="T51" fmla="*/ 102 h 188"/>
                <a:gd name="T52" fmla="*/ 217 w 113"/>
                <a:gd name="T53" fmla="*/ 99 h 188"/>
                <a:gd name="T54" fmla="*/ 229 w 113"/>
                <a:gd name="T55" fmla="*/ 92 h 188"/>
                <a:gd name="T56" fmla="*/ 234 w 113"/>
                <a:gd name="T57" fmla="*/ 83 h 188"/>
                <a:gd name="T58" fmla="*/ 236 w 113"/>
                <a:gd name="T59" fmla="*/ 83 h 188"/>
                <a:gd name="T60" fmla="*/ 236 w 113"/>
                <a:gd name="T61" fmla="*/ 80 h 188"/>
                <a:gd name="T62" fmla="*/ 236 w 113"/>
                <a:gd name="T63" fmla="*/ 71 h 188"/>
                <a:gd name="T64" fmla="*/ 243 w 113"/>
                <a:gd name="T65" fmla="*/ 61 h 188"/>
                <a:gd name="T66" fmla="*/ 243 w 113"/>
                <a:gd name="T67" fmla="*/ 59 h 188"/>
                <a:gd name="T68" fmla="*/ 248 w 113"/>
                <a:gd name="T69" fmla="*/ 54 h 188"/>
                <a:gd name="T70" fmla="*/ 253 w 113"/>
                <a:gd name="T71" fmla="*/ 50 h 188"/>
                <a:gd name="T72" fmla="*/ 246 w 113"/>
                <a:gd name="T73" fmla="*/ 50 h 188"/>
                <a:gd name="T74" fmla="*/ 258 w 113"/>
                <a:gd name="T75" fmla="*/ 40 h 188"/>
                <a:gd name="T76" fmla="*/ 258 w 113"/>
                <a:gd name="T77" fmla="*/ 19 h 188"/>
                <a:gd name="T78" fmla="*/ 260 w 113"/>
                <a:gd name="T79" fmla="*/ 12 h 188"/>
                <a:gd name="T80" fmla="*/ 267 w 113"/>
                <a:gd name="T81" fmla="*/ 0 h 188"/>
                <a:gd name="T82" fmla="*/ 260 w 113"/>
                <a:gd name="T83" fmla="*/ 5 h 188"/>
                <a:gd name="T84" fmla="*/ 258 w 113"/>
                <a:gd name="T85" fmla="*/ 14 h 188"/>
                <a:gd name="T86" fmla="*/ 239 w 113"/>
                <a:gd name="T87" fmla="*/ 31 h 188"/>
                <a:gd name="T88" fmla="*/ 217 w 113"/>
                <a:gd name="T89" fmla="*/ 59 h 188"/>
                <a:gd name="T90" fmla="*/ 196 w 113"/>
                <a:gd name="T91" fmla="*/ 92 h 188"/>
                <a:gd name="T92" fmla="*/ 177 w 113"/>
                <a:gd name="T93" fmla="*/ 120 h 188"/>
                <a:gd name="T94" fmla="*/ 168 w 113"/>
                <a:gd name="T95" fmla="*/ 142 h 188"/>
                <a:gd name="T96" fmla="*/ 144 w 113"/>
                <a:gd name="T97" fmla="*/ 184 h 188"/>
                <a:gd name="T98" fmla="*/ 132 w 113"/>
                <a:gd name="T99" fmla="*/ 208 h 188"/>
                <a:gd name="T100" fmla="*/ 116 w 113"/>
                <a:gd name="T101" fmla="*/ 241 h 188"/>
                <a:gd name="T102" fmla="*/ 54 w 113"/>
                <a:gd name="T103" fmla="*/ 333 h 188"/>
                <a:gd name="T104" fmla="*/ 43 w 113"/>
                <a:gd name="T105" fmla="*/ 357 h 188"/>
                <a:gd name="T106" fmla="*/ 9 w 113"/>
                <a:gd name="T107" fmla="*/ 437 h 1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49"/>
            <p:cNvSpPr>
              <a:spLocks noChangeArrowheads="1"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33 w 113"/>
                <a:gd name="T1" fmla="*/ 391 h 187"/>
                <a:gd name="T2" fmla="*/ 45 w 113"/>
                <a:gd name="T3" fmla="*/ 380 h 187"/>
                <a:gd name="T4" fmla="*/ 64 w 113"/>
                <a:gd name="T5" fmla="*/ 354 h 187"/>
                <a:gd name="T6" fmla="*/ 66 w 113"/>
                <a:gd name="T7" fmla="*/ 344 h 187"/>
                <a:gd name="T8" fmla="*/ 85 w 113"/>
                <a:gd name="T9" fmla="*/ 318 h 187"/>
                <a:gd name="T10" fmla="*/ 87 w 113"/>
                <a:gd name="T11" fmla="*/ 309 h 187"/>
                <a:gd name="T12" fmla="*/ 102 w 113"/>
                <a:gd name="T13" fmla="*/ 292 h 187"/>
                <a:gd name="T14" fmla="*/ 109 w 113"/>
                <a:gd name="T15" fmla="*/ 278 h 187"/>
                <a:gd name="T16" fmla="*/ 109 w 113"/>
                <a:gd name="T17" fmla="*/ 269 h 187"/>
                <a:gd name="T18" fmla="*/ 116 w 113"/>
                <a:gd name="T19" fmla="*/ 262 h 187"/>
                <a:gd name="T20" fmla="*/ 128 w 113"/>
                <a:gd name="T21" fmla="*/ 250 h 187"/>
                <a:gd name="T22" fmla="*/ 132 w 113"/>
                <a:gd name="T23" fmla="*/ 243 h 187"/>
                <a:gd name="T24" fmla="*/ 142 w 113"/>
                <a:gd name="T25" fmla="*/ 231 h 187"/>
                <a:gd name="T26" fmla="*/ 146 w 113"/>
                <a:gd name="T27" fmla="*/ 222 h 187"/>
                <a:gd name="T28" fmla="*/ 154 w 113"/>
                <a:gd name="T29" fmla="*/ 210 h 187"/>
                <a:gd name="T30" fmla="*/ 163 w 113"/>
                <a:gd name="T31" fmla="*/ 191 h 187"/>
                <a:gd name="T32" fmla="*/ 165 w 113"/>
                <a:gd name="T33" fmla="*/ 186 h 187"/>
                <a:gd name="T34" fmla="*/ 172 w 113"/>
                <a:gd name="T35" fmla="*/ 179 h 187"/>
                <a:gd name="T36" fmla="*/ 175 w 113"/>
                <a:gd name="T37" fmla="*/ 170 h 187"/>
                <a:gd name="T38" fmla="*/ 177 w 113"/>
                <a:gd name="T39" fmla="*/ 170 h 187"/>
                <a:gd name="T40" fmla="*/ 180 w 113"/>
                <a:gd name="T41" fmla="*/ 163 h 187"/>
                <a:gd name="T42" fmla="*/ 194 w 113"/>
                <a:gd name="T43" fmla="*/ 139 h 187"/>
                <a:gd name="T44" fmla="*/ 203 w 113"/>
                <a:gd name="T45" fmla="*/ 132 h 187"/>
                <a:gd name="T46" fmla="*/ 206 w 113"/>
                <a:gd name="T47" fmla="*/ 123 h 187"/>
                <a:gd name="T48" fmla="*/ 215 w 113"/>
                <a:gd name="T49" fmla="*/ 106 h 187"/>
                <a:gd name="T50" fmla="*/ 210 w 113"/>
                <a:gd name="T51" fmla="*/ 99 h 187"/>
                <a:gd name="T52" fmla="*/ 220 w 113"/>
                <a:gd name="T53" fmla="*/ 97 h 187"/>
                <a:gd name="T54" fmla="*/ 227 w 113"/>
                <a:gd name="T55" fmla="*/ 92 h 187"/>
                <a:gd name="T56" fmla="*/ 234 w 113"/>
                <a:gd name="T57" fmla="*/ 83 h 187"/>
                <a:gd name="T58" fmla="*/ 236 w 113"/>
                <a:gd name="T59" fmla="*/ 83 h 187"/>
                <a:gd name="T60" fmla="*/ 236 w 113"/>
                <a:gd name="T61" fmla="*/ 75 h 187"/>
                <a:gd name="T62" fmla="*/ 236 w 113"/>
                <a:gd name="T63" fmla="*/ 68 h 187"/>
                <a:gd name="T64" fmla="*/ 246 w 113"/>
                <a:gd name="T65" fmla="*/ 61 h 187"/>
                <a:gd name="T66" fmla="*/ 246 w 113"/>
                <a:gd name="T67" fmla="*/ 59 h 187"/>
                <a:gd name="T68" fmla="*/ 248 w 113"/>
                <a:gd name="T69" fmla="*/ 57 h 187"/>
                <a:gd name="T70" fmla="*/ 255 w 113"/>
                <a:gd name="T71" fmla="*/ 47 h 187"/>
                <a:gd name="T72" fmla="*/ 246 w 113"/>
                <a:gd name="T73" fmla="*/ 42 h 187"/>
                <a:gd name="T74" fmla="*/ 255 w 113"/>
                <a:gd name="T75" fmla="*/ 38 h 187"/>
                <a:gd name="T76" fmla="*/ 258 w 113"/>
                <a:gd name="T77" fmla="*/ 12 h 187"/>
                <a:gd name="T78" fmla="*/ 258 w 113"/>
                <a:gd name="T79" fmla="*/ 9 h 187"/>
                <a:gd name="T80" fmla="*/ 267 w 113"/>
                <a:gd name="T81" fmla="*/ 0 h 187"/>
                <a:gd name="T82" fmla="*/ 258 w 113"/>
                <a:gd name="T83" fmla="*/ 0 h 187"/>
                <a:gd name="T84" fmla="*/ 255 w 113"/>
                <a:gd name="T85" fmla="*/ 12 h 187"/>
                <a:gd name="T86" fmla="*/ 239 w 113"/>
                <a:gd name="T87" fmla="*/ 28 h 187"/>
                <a:gd name="T88" fmla="*/ 217 w 113"/>
                <a:gd name="T89" fmla="*/ 59 h 187"/>
                <a:gd name="T90" fmla="*/ 196 w 113"/>
                <a:gd name="T91" fmla="*/ 92 h 187"/>
                <a:gd name="T92" fmla="*/ 180 w 113"/>
                <a:gd name="T93" fmla="*/ 120 h 187"/>
                <a:gd name="T94" fmla="*/ 165 w 113"/>
                <a:gd name="T95" fmla="*/ 139 h 187"/>
                <a:gd name="T96" fmla="*/ 144 w 113"/>
                <a:gd name="T97" fmla="*/ 186 h 187"/>
                <a:gd name="T98" fmla="*/ 132 w 113"/>
                <a:gd name="T99" fmla="*/ 210 h 187"/>
                <a:gd name="T100" fmla="*/ 116 w 113"/>
                <a:gd name="T101" fmla="*/ 241 h 187"/>
                <a:gd name="T102" fmla="*/ 54 w 113"/>
                <a:gd name="T103" fmla="*/ 330 h 187"/>
                <a:gd name="T104" fmla="*/ 40 w 113"/>
                <a:gd name="T105" fmla="*/ 354 h 187"/>
                <a:gd name="T106" fmla="*/ 12 w 113"/>
                <a:gd name="T107" fmla="*/ 439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50"/>
            <p:cNvSpPr>
              <a:spLocks noChangeArrowheads="1"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232 w 110"/>
                <a:gd name="T1" fmla="*/ 413 h 200"/>
                <a:gd name="T2" fmla="*/ 225 w 110"/>
                <a:gd name="T3" fmla="*/ 399 h 200"/>
                <a:gd name="T4" fmla="*/ 210 w 110"/>
                <a:gd name="T5" fmla="*/ 368 h 200"/>
                <a:gd name="T6" fmla="*/ 208 w 110"/>
                <a:gd name="T7" fmla="*/ 359 h 200"/>
                <a:gd name="T8" fmla="*/ 184 w 110"/>
                <a:gd name="T9" fmla="*/ 330 h 200"/>
                <a:gd name="T10" fmla="*/ 182 w 110"/>
                <a:gd name="T11" fmla="*/ 321 h 200"/>
                <a:gd name="T12" fmla="*/ 177 w 110"/>
                <a:gd name="T13" fmla="*/ 300 h 200"/>
                <a:gd name="T14" fmla="*/ 168 w 110"/>
                <a:gd name="T15" fmla="*/ 288 h 200"/>
                <a:gd name="T16" fmla="*/ 161 w 110"/>
                <a:gd name="T17" fmla="*/ 281 h 200"/>
                <a:gd name="T18" fmla="*/ 161 w 110"/>
                <a:gd name="T19" fmla="*/ 274 h 200"/>
                <a:gd name="T20" fmla="*/ 151 w 110"/>
                <a:gd name="T21" fmla="*/ 257 h 200"/>
                <a:gd name="T22" fmla="*/ 147 w 110"/>
                <a:gd name="T23" fmla="*/ 248 h 200"/>
                <a:gd name="T24" fmla="*/ 142 w 110"/>
                <a:gd name="T25" fmla="*/ 236 h 200"/>
                <a:gd name="T26" fmla="*/ 137 w 110"/>
                <a:gd name="T27" fmla="*/ 224 h 200"/>
                <a:gd name="T28" fmla="*/ 130 w 110"/>
                <a:gd name="T29" fmla="*/ 208 h 200"/>
                <a:gd name="T30" fmla="*/ 118 w 110"/>
                <a:gd name="T31" fmla="*/ 194 h 200"/>
                <a:gd name="T32" fmla="*/ 116 w 110"/>
                <a:gd name="T33" fmla="*/ 186 h 200"/>
                <a:gd name="T34" fmla="*/ 109 w 110"/>
                <a:gd name="T35" fmla="*/ 177 h 200"/>
                <a:gd name="T36" fmla="*/ 109 w 110"/>
                <a:gd name="T37" fmla="*/ 172 h 200"/>
                <a:gd name="T38" fmla="*/ 106 w 110"/>
                <a:gd name="T39" fmla="*/ 168 h 200"/>
                <a:gd name="T40" fmla="*/ 102 w 110"/>
                <a:gd name="T41" fmla="*/ 163 h 200"/>
                <a:gd name="T42" fmla="*/ 87 w 110"/>
                <a:gd name="T43" fmla="*/ 137 h 200"/>
                <a:gd name="T44" fmla="*/ 83 w 110"/>
                <a:gd name="T45" fmla="*/ 127 h 200"/>
                <a:gd name="T46" fmla="*/ 80 w 110"/>
                <a:gd name="T47" fmla="*/ 123 h 200"/>
                <a:gd name="T48" fmla="*/ 69 w 110"/>
                <a:gd name="T49" fmla="*/ 101 h 200"/>
                <a:gd name="T50" fmla="*/ 59 w 110"/>
                <a:gd name="T51" fmla="*/ 101 h 200"/>
                <a:gd name="T52" fmla="*/ 66 w 110"/>
                <a:gd name="T53" fmla="*/ 92 h 200"/>
                <a:gd name="T54" fmla="*/ 66 w 110"/>
                <a:gd name="T55" fmla="*/ 80 h 200"/>
                <a:gd name="T56" fmla="*/ 57 w 110"/>
                <a:gd name="T57" fmla="*/ 73 h 200"/>
                <a:gd name="T58" fmla="*/ 57 w 110"/>
                <a:gd name="T59" fmla="*/ 71 h 200"/>
                <a:gd name="T60" fmla="*/ 52 w 110"/>
                <a:gd name="T61" fmla="*/ 66 h 200"/>
                <a:gd name="T62" fmla="*/ 47 w 110"/>
                <a:gd name="T63" fmla="*/ 64 h 200"/>
                <a:gd name="T64" fmla="*/ 47 w 110"/>
                <a:gd name="T65" fmla="*/ 52 h 200"/>
                <a:gd name="T66" fmla="*/ 40 w 110"/>
                <a:gd name="T67" fmla="*/ 50 h 200"/>
                <a:gd name="T68" fmla="*/ 40 w 110"/>
                <a:gd name="T69" fmla="*/ 42 h 200"/>
                <a:gd name="T70" fmla="*/ 38 w 110"/>
                <a:gd name="T71" fmla="*/ 38 h 200"/>
                <a:gd name="T72" fmla="*/ 35 w 110"/>
                <a:gd name="T73" fmla="*/ 42 h 200"/>
                <a:gd name="T74" fmla="*/ 31 w 110"/>
                <a:gd name="T75" fmla="*/ 28 h 200"/>
                <a:gd name="T76" fmla="*/ 14 w 110"/>
                <a:gd name="T77" fmla="*/ 14 h 200"/>
                <a:gd name="T78" fmla="*/ 7 w 110"/>
                <a:gd name="T79" fmla="*/ 9 h 200"/>
                <a:gd name="T80" fmla="*/ 5 w 110"/>
                <a:gd name="T81" fmla="*/ 0 h 200"/>
                <a:gd name="T82" fmla="*/ 0 w 110"/>
                <a:gd name="T83" fmla="*/ 7 h 200"/>
                <a:gd name="T84" fmla="*/ 9 w 110"/>
                <a:gd name="T85" fmla="*/ 14 h 200"/>
                <a:gd name="T86" fmla="*/ 17 w 110"/>
                <a:gd name="T87" fmla="*/ 38 h 200"/>
                <a:gd name="T88" fmla="*/ 31 w 110"/>
                <a:gd name="T89" fmla="*/ 73 h 200"/>
                <a:gd name="T90" fmla="*/ 50 w 110"/>
                <a:gd name="T91" fmla="*/ 111 h 200"/>
                <a:gd name="T92" fmla="*/ 66 w 110"/>
                <a:gd name="T93" fmla="*/ 137 h 200"/>
                <a:gd name="T94" fmla="*/ 76 w 110"/>
                <a:gd name="T95" fmla="*/ 163 h 200"/>
                <a:gd name="T96" fmla="*/ 102 w 110"/>
                <a:gd name="T97" fmla="*/ 205 h 200"/>
                <a:gd name="T98" fmla="*/ 116 w 110"/>
                <a:gd name="T99" fmla="*/ 229 h 200"/>
                <a:gd name="T100" fmla="*/ 137 w 110"/>
                <a:gd name="T101" fmla="*/ 257 h 200"/>
                <a:gd name="T102" fmla="*/ 184 w 110"/>
                <a:gd name="T103" fmla="*/ 361 h 200"/>
                <a:gd name="T104" fmla="*/ 201 w 110"/>
                <a:gd name="T105" fmla="*/ 389 h 200"/>
                <a:gd name="T106" fmla="*/ 253 w 110"/>
                <a:gd name="T107" fmla="*/ 460 h 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51"/>
            <p:cNvSpPr>
              <a:spLocks noChangeArrowheads="1"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229 w 110"/>
                <a:gd name="T1" fmla="*/ 418 h 201"/>
                <a:gd name="T2" fmla="*/ 222 w 110"/>
                <a:gd name="T3" fmla="*/ 404 h 201"/>
                <a:gd name="T4" fmla="*/ 213 w 110"/>
                <a:gd name="T5" fmla="*/ 373 h 201"/>
                <a:gd name="T6" fmla="*/ 210 w 110"/>
                <a:gd name="T7" fmla="*/ 364 h 201"/>
                <a:gd name="T8" fmla="*/ 189 w 110"/>
                <a:gd name="T9" fmla="*/ 333 h 201"/>
                <a:gd name="T10" fmla="*/ 182 w 110"/>
                <a:gd name="T11" fmla="*/ 324 h 201"/>
                <a:gd name="T12" fmla="*/ 175 w 110"/>
                <a:gd name="T13" fmla="*/ 305 h 201"/>
                <a:gd name="T14" fmla="*/ 165 w 110"/>
                <a:gd name="T15" fmla="*/ 293 h 201"/>
                <a:gd name="T16" fmla="*/ 161 w 110"/>
                <a:gd name="T17" fmla="*/ 284 h 201"/>
                <a:gd name="T18" fmla="*/ 161 w 110"/>
                <a:gd name="T19" fmla="*/ 274 h 201"/>
                <a:gd name="T20" fmla="*/ 154 w 110"/>
                <a:gd name="T21" fmla="*/ 260 h 201"/>
                <a:gd name="T22" fmla="*/ 149 w 110"/>
                <a:gd name="T23" fmla="*/ 250 h 201"/>
                <a:gd name="T24" fmla="*/ 144 w 110"/>
                <a:gd name="T25" fmla="*/ 236 h 201"/>
                <a:gd name="T26" fmla="*/ 135 w 110"/>
                <a:gd name="T27" fmla="*/ 229 h 201"/>
                <a:gd name="T28" fmla="*/ 130 w 110"/>
                <a:gd name="T29" fmla="*/ 213 h 201"/>
                <a:gd name="T30" fmla="*/ 116 w 110"/>
                <a:gd name="T31" fmla="*/ 199 h 201"/>
                <a:gd name="T32" fmla="*/ 116 w 110"/>
                <a:gd name="T33" fmla="*/ 189 h 201"/>
                <a:gd name="T34" fmla="*/ 111 w 110"/>
                <a:gd name="T35" fmla="*/ 182 h 201"/>
                <a:gd name="T36" fmla="*/ 104 w 110"/>
                <a:gd name="T37" fmla="*/ 175 h 201"/>
                <a:gd name="T38" fmla="*/ 104 w 110"/>
                <a:gd name="T39" fmla="*/ 173 h 201"/>
                <a:gd name="T40" fmla="*/ 102 w 110"/>
                <a:gd name="T41" fmla="*/ 168 h 201"/>
                <a:gd name="T42" fmla="*/ 90 w 110"/>
                <a:gd name="T43" fmla="*/ 142 h 201"/>
                <a:gd name="T44" fmla="*/ 85 w 110"/>
                <a:gd name="T45" fmla="*/ 130 h 201"/>
                <a:gd name="T46" fmla="*/ 80 w 110"/>
                <a:gd name="T47" fmla="*/ 123 h 201"/>
                <a:gd name="T48" fmla="*/ 66 w 110"/>
                <a:gd name="T49" fmla="*/ 106 h 201"/>
                <a:gd name="T50" fmla="*/ 61 w 110"/>
                <a:gd name="T51" fmla="*/ 102 h 201"/>
                <a:gd name="T52" fmla="*/ 61 w 110"/>
                <a:gd name="T53" fmla="*/ 92 h 201"/>
                <a:gd name="T54" fmla="*/ 64 w 110"/>
                <a:gd name="T55" fmla="*/ 83 h 201"/>
                <a:gd name="T56" fmla="*/ 59 w 110"/>
                <a:gd name="T57" fmla="*/ 78 h 201"/>
                <a:gd name="T58" fmla="*/ 59 w 110"/>
                <a:gd name="T59" fmla="*/ 71 h 201"/>
                <a:gd name="T60" fmla="*/ 54 w 110"/>
                <a:gd name="T61" fmla="*/ 71 h 201"/>
                <a:gd name="T62" fmla="*/ 43 w 110"/>
                <a:gd name="T63" fmla="*/ 61 h 201"/>
                <a:gd name="T64" fmla="*/ 43 w 110"/>
                <a:gd name="T65" fmla="*/ 52 h 201"/>
                <a:gd name="T66" fmla="*/ 40 w 110"/>
                <a:gd name="T67" fmla="*/ 52 h 201"/>
                <a:gd name="T68" fmla="*/ 40 w 110"/>
                <a:gd name="T69" fmla="*/ 45 h 201"/>
                <a:gd name="T70" fmla="*/ 35 w 110"/>
                <a:gd name="T71" fmla="*/ 35 h 201"/>
                <a:gd name="T72" fmla="*/ 31 w 110"/>
                <a:gd name="T73" fmla="*/ 45 h 201"/>
                <a:gd name="T74" fmla="*/ 31 w 110"/>
                <a:gd name="T75" fmla="*/ 28 h 201"/>
                <a:gd name="T76" fmla="*/ 9 w 110"/>
                <a:gd name="T77" fmla="*/ 17 h 201"/>
                <a:gd name="T78" fmla="*/ 5 w 110"/>
                <a:gd name="T79" fmla="*/ 14 h 201"/>
                <a:gd name="T80" fmla="*/ 0 w 110"/>
                <a:gd name="T81" fmla="*/ 0 h 201"/>
                <a:gd name="T82" fmla="*/ 0 w 110"/>
                <a:gd name="T83" fmla="*/ 9 h 201"/>
                <a:gd name="T84" fmla="*/ 9 w 110"/>
                <a:gd name="T85" fmla="*/ 17 h 201"/>
                <a:gd name="T86" fmla="*/ 12 w 110"/>
                <a:gd name="T87" fmla="*/ 40 h 201"/>
                <a:gd name="T88" fmla="*/ 31 w 110"/>
                <a:gd name="T89" fmla="*/ 76 h 201"/>
                <a:gd name="T90" fmla="*/ 50 w 110"/>
                <a:gd name="T91" fmla="*/ 111 h 201"/>
                <a:gd name="T92" fmla="*/ 64 w 110"/>
                <a:gd name="T93" fmla="*/ 142 h 201"/>
                <a:gd name="T94" fmla="*/ 73 w 110"/>
                <a:gd name="T95" fmla="*/ 168 h 201"/>
                <a:gd name="T96" fmla="*/ 102 w 110"/>
                <a:gd name="T97" fmla="*/ 210 h 201"/>
                <a:gd name="T98" fmla="*/ 116 w 110"/>
                <a:gd name="T99" fmla="*/ 232 h 201"/>
                <a:gd name="T100" fmla="*/ 135 w 110"/>
                <a:gd name="T101" fmla="*/ 262 h 201"/>
                <a:gd name="T102" fmla="*/ 184 w 110"/>
                <a:gd name="T103" fmla="*/ 366 h 201"/>
                <a:gd name="T104" fmla="*/ 203 w 110"/>
                <a:gd name="T105" fmla="*/ 395 h 201"/>
                <a:gd name="T106" fmla="*/ 255 w 110"/>
                <a:gd name="T107" fmla="*/ 466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52"/>
            <p:cNvSpPr>
              <a:spLocks noChangeArrowheads="1"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54 w 25"/>
                <a:gd name="T1" fmla="*/ 0 h 1046"/>
                <a:gd name="T2" fmla="*/ 40 w 25"/>
                <a:gd name="T3" fmla="*/ 1224 h 1046"/>
                <a:gd name="T4" fmla="*/ 59 w 25"/>
                <a:gd name="T5" fmla="*/ 2471 h 1046"/>
                <a:gd name="T6" fmla="*/ 9 w 25"/>
                <a:gd name="T7" fmla="*/ 2471 h 1046"/>
                <a:gd name="T8" fmla="*/ 26 w 25"/>
                <a:gd name="T9" fmla="*/ 1791 h 1046"/>
                <a:gd name="T10" fmla="*/ 0 w 25"/>
                <a:gd name="T11" fmla="*/ 565 h 1046"/>
                <a:gd name="T12" fmla="*/ 19 w 25"/>
                <a:gd name="T13" fmla="*/ 0 h 1046"/>
                <a:gd name="T14" fmla="*/ 54 w 25"/>
                <a:gd name="T15" fmla="*/ 0 h 1046"/>
                <a:gd name="T16" fmla="*/ 54 w 25"/>
                <a:gd name="T17" fmla="*/ 0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" name="Group 69"/>
          <p:cNvGrpSpPr>
            <a:grpSpLocks noChangeAspect="1"/>
          </p:cNvGrpSpPr>
          <p:nvPr/>
        </p:nvGrpSpPr>
        <p:grpSpPr bwMode="auto">
          <a:xfrm>
            <a:off x="9086850" y="2736850"/>
            <a:ext cx="906463" cy="2416175"/>
            <a:chOff x="3124" y="236"/>
            <a:chExt cx="1443" cy="3848"/>
          </a:xfrm>
        </p:grpSpPr>
        <p:sp>
          <p:nvSpPr>
            <p:cNvPr id="175" name="Freeform 70"/>
            <p:cNvSpPr>
              <a:spLocks noChangeArrowheads="1"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1"/>
            <p:cNvSpPr>
              <a:spLocks noChangeArrowheads="1"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154 w 68"/>
                <a:gd name="T1" fmla="*/ 248 h 105"/>
                <a:gd name="T2" fmla="*/ 12 w 68"/>
                <a:gd name="T3" fmla="*/ 0 h 105"/>
                <a:gd name="T4" fmla="*/ 154 w 68"/>
                <a:gd name="T5" fmla="*/ 248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2"/>
            <p:cNvSpPr>
              <a:spLocks noChangeArrowheads="1"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73"/>
            <p:cNvSpPr>
              <a:spLocks noChangeArrowheads="1"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154 w 68"/>
                <a:gd name="T1" fmla="*/ 253 h 107"/>
                <a:gd name="T2" fmla="*/ 12 w 68"/>
                <a:gd name="T3" fmla="*/ 0 h 107"/>
                <a:gd name="T4" fmla="*/ 154 w 68"/>
                <a:gd name="T5" fmla="*/ 25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74"/>
            <p:cNvSpPr>
              <a:spLocks noChangeArrowheads="1"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75"/>
            <p:cNvSpPr>
              <a:spLocks noChangeArrowheads="1"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9 w 68"/>
                <a:gd name="T1" fmla="*/ 252 h 107"/>
                <a:gd name="T2" fmla="*/ 152 w 68"/>
                <a:gd name="T3" fmla="*/ 0 h 107"/>
                <a:gd name="T4" fmla="*/ 9 w 68"/>
                <a:gd name="T5" fmla="*/ 252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76"/>
            <p:cNvSpPr>
              <a:spLocks noChangeArrowheads="1"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154 w 68"/>
                <a:gd name="T1" fmla="*/ 253 h 107"/>
                <a:gd name="T2" fmla="*/ 12 w 68"/>
                <a:gd name="T3" fmla="*/ 0 h 107"/>
                <a:gd name="T4" fmla="*/ 154 w 68"/>
                <a:gd name="T5" fmla="*/ 25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77"/>
            <p:cNvSpPr>
              <a:spLocks noChangeArrowheads="1"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9 w 68"/>
                <a:gd name="T1" fmla="*/ 251 h 106"/>
                <a:gd name="T2" fmla="*/ 152 w 68"/>
                <a:gd name="T3" fmla="*/ 0 h 106"/>
                <a:gd name="T4" fmla="*/ 9 w 68"/>
                <a:gd name="T5" fmla="*/ 251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78"/>
            <p:cNvSpPr>
              <a:spLocks noChangeArrowheads="1"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154 w 68"/>
                <a:gd name="T1" fmla="*/ 250 h 106"/>
                <a:gd name="T2" fmla="*/ 12 w 68"/>
                <a:gd name="T3" fmla="*/ 0 h 106"/>
                <a:gd name="T4" fmla="*/ 154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79"/>
            <p:cNvSpPr>
              <a:spLocks noChangeArrowheads="1"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154 w 68"/>
                <a:gd name="T1" fmla="*/ 251 h 106"/>
                <a:gd name="T2" fmla="*/ 12 w 68"/>
                <a:gd name="T3" fmla="*/ 0 h 106"/>
                <a:gd name="T4" fmla="*/ 154 w 68"/>
                <a:gd name="T5" fmla="*/ 251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0"/>
            <p:cNvSpPr>
              <a:spLocks noChangeArrowheads="1"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9 w 68"/>
                <a:gd name="T1" fmla="*/ 250 h 106"/>
                <a:gd name="T2" fmla="*/ 152 w 68"/>
                <a:gd name="T3" fmla="*/ 0 h 106"/>
                <a:gd name="T4" fmla="*/ 9 w 68"/>
                <a:gd name="T5" fmla="*/ 25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1"/>
            <p:cNvSpPr>
              <a:spLocks noChangeArrowheads="1"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2"/>
            <p:cNvSpPr>
              <a:spLocks noChangeArrowheads="1"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121 w 53"/>
                <a:gd name="T1" fmla="*/ 194 h 82"/>
                <a:gd name="T2" fmla="*/ 10 w 53"/>
                <a:gd name="T3" fmla="*/ 0 h 82"/>
                <a:gd name="T4" fmla="*/ 121 w 53"/>
                <a:gd name="T5" fmla="*/ 19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83"/>
            <p:cNvSpPr>
              <a:spLocks noChangeArrowheads="1"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84"/>
            <p:cNvSpPr>
              <a:spLocks noChangeArrowheads="1"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85"/>
            <p:cNvSpPr>
              <a:spLocks noChangeArrowheads="1"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7 w 52"/>
                <a:gd name="T1" fmla="*/ 194 h 82"/>
                <a:gd name="T2" fmla="*/ 116 w 52"/>
                <a:gd name="T3" fmla="*/ 0 h 82"/>
                <a:gd name="T4" fmla="*/ 7 w 52"/>
                <a:gd name="T5" fmla="*/ 19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86"/>
            <p:cNvSpPr>
              <a:spLocks noChangeArrowheads="1"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87"/>
            <p:cNvSpPr>
              <a:spLocks noChangeArrowheads="1"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88"/>
            <p:cNvSpPr>
              <a:spLocks noChangeArrowheads="1"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7 w 52"/>
                <a:gd name="T1" fmla="*/ 196 h 83"/>
                <a:gd name="T2" fmla="*/ 116 w 52"/>
                <a:gd name="T3" fmla="*/ 0 h 83"/>
                <a:gd name="T4" fmla="*/ 7 w 52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89"/>
            <p:cNvSpPr>
              <a:spLocks noChangeArrowheads="1"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90"/>
            <p:cNvSpPr>
              <a:spLocks noChangeArrowheads="1"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121 w 53"/>
                <a:gd name="T1" fmla="*/ 196 h 83"/>
                <a:gd name="T2" fmla="*/ 10 w 53"/>
                <a:gd name="T3" fmla="*/ 0 h 83"/>
                <a:gd name="T4" fmla="*/ 121 w 53"/>
                <a:gd name="T5" fmla="*/ 196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91"/>
            <p:cNvSpPr>
              <a:spLocks noChangeArrowheads="1"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7 w 52"/>
                <a:gd name="T1" fmla="*/ 193 h 82"/>
                <a:gd name="T2" fmla="*/ 116 w 52"/>
                <a:gd name="T3" fmla="*/ 0 h 82"/>
                <a:gd name="T4" fmla="*/ 7 w 52"/>
                <a:gd name="T5" fmla="*/ 193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92"/>
            <p:cNvSpPr>
              <a:spLocks noChangeArrowheads="1"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120 w 112"/>
                <a:gd name="T1" fmla="*/ 1151 h 525"/>
                <a:gd name="T2" fmla="*/ 120 w 112"/>
                <a:gd name="T3" fmla="*/ 1014 h 525"/>
                <a:gd name="T4" fmla="*/ 7 w 112"/>
                <a:gd name="T5" fmla="*/ 811 h 525"/>
                <a:gd name="T6" fmla="*/ 120 w 112"/>
                <a:gd name="T7" fmla="*/ 969 h 525"/>
                <a:gd name="T8" fmla="*/ 120 w 112"/>
                <a:gd name="T9" fmla="*/ 792 h 525"/>
                <a:gd name="T10" fmla="*/ 7 w 112"/>
                <a:gd name="T11" fmla="*/ 589 h 525"/>
                <a:gd name="T12" fmla="*/ 118 w 112"/>
                <a:gd name="T13" fmla="*/ 742 h 525"/>
                <a:gd name="T14" fmla="*/ 118 w 112"/>
                <a:gd name="T15" fmla="*/ 506 h 525"/>
                <a:gd name="T16" fmla="*/ 17 w 112"/>
                <a:gd name="T17" fmla="*/ 310 h 525"/>
                <a:gd name="T18" fmla="*/ 118 w 112"/>
                <a:gd name="T19" fmla="*/ 433 h 525"/>
                <a:gd name="T20" fmla="*/ 118 w 112"/>
                <a:gd name="T21" fmla="*/ 277 h 525"/>
                <a:gd name="T22" fmla="*/ 12 w 112"/>
                <a:gd name="T23" fmla="*/ 78 h 525"/>
                <a:gd name="T24" fmla="*/ 118 w 112"/>
                <a:gd name="T25" fmla="*/ 208 h 525"/>
                <a:gd name="T26" fmla="*/ 118 w 112"/>
                <a:gd name="T27" fmla="*/ 132 h 525"/>
                <a:gd name="T28" fmla="*/ 137 w 112"/>
                <a:gd name="T29" fmla="*/ 132 h 525"/>
                <a:gd name="T30" fmla="*/ 243 w 112"/>
                <a:gd name="T31" fmla="*/ 0 h 525"/>
                <a:gd name="T32" fmla="*/ 139 w 112"/>
                <a:gd name="T33" fmla="*/ 199 h 525"/>
                <a:gd name="T34" fmla="*/ 139 w 112"/>
                <a:gd name="T35" fmla="*/ 383 h 525"/>
                <a:gd name="T36" fmla="*/ 250 w 112"/>
                <a:gd name="T37" fmla="*/ 220 h 525"/>
                <a:gd name="T38" fmla="*/ 139 w 112"/>
                <a:gd name="T39" fmla="*/ 423 h 525"/>
                <a:gd name="T40" fmla="*/ 139 w 112"/>
                <a:gd name="T41" fmla="*/ 624 h 525"/>
                <a:gd name="T42" fmla="*/ 248 w 112"/>
                <a:gd name="T43" fmla="*/ 482 h 525"/>
                <a:gd name="T44" fmla="*/ 139 w 112"/>
                <a:gd name="T45" fmla="*/ 686 h 525"/>
                <a:gd name="T46" fmla="*/ 139 w 112"/>
                <a:gd name="T47" fmla="*/ 877 h 525"/>
                <a:gd name="T48" fmla="*/ 248 w 112"/>
                <a:gd name="T49" fmla="*/ 740 h 525"/>
                <a:gd name="T50" fmla="*/ 139 w 112"/>
                <a:gd name="T51" fmla="*/ 938 h 525"/>
                <a:gd name="T52" fmla="*/ 141 w 112"/>
                <a:gd name="T53" fmla="*/ 1163 h 525"/>
                <a:gd name="T54" fmla="*/ 255 w 112"/>
                <a:gd name="T55" fmla="*/ 981 h 525"/>
                <a:gd name="T56" fmla="*/ 141 w 112"/>
                <a:gd name="T57" fmla="*/ 1187 h 525"/>
                <a:gd name="T58" fmla="*/ 141 w 112"/>
                <a:gd name="T59" fmla="*/ 1241 h 525"/>
                <a:gd name="T60" fmla="*/ 120 w 112"/>
                <a:gd name="T61" fmla="*/ 1241 h 525"/>
                <a:gd name="T62" fmla="*/ 120 w 112"/>
                <a:gd name="T63" fmla="*/ 1224 h 525"/>
                <a:gd name="T64" fmla="*/ 17 w 112"/>
                <a:gd name="T65" fmla="*/ 1026 h 525"/>
                <a:gd name="T66" fmla="*/ 120 w 112"/>
                <a:gd name="T67" fmla="*/ 1151 h 5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94"/>
            <p:cNvSpPr>
              <a:spLocks noChangeArrowheads="1"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340 w 152"/>
                <a:gd name="T1" fmla="*/ 560 h 237"/>
                <a:gd name="T2" fmla="*/ 26 w 152"/>
                <a:gd name="T3" fmla="*/ 0 h 237"/>
                <a:gd name="T4" fmla="*/ 340 w 152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95"/>
            <p:cNvSpPr>
              <a:spLocks noChangeArrowheads="1"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265 w 129"/>
                <a:gd name="T1" fmla="*/ 466 h 220"/>
                <a:gd name="T2" fmla="*/ 255 w 129"/>
                <a:gd name="T3" fmla="*/ 449 h 220"/>
                <a:gd name="T4" fmla="*/ 236 w 129"/>
                <a:gd name="T5" fmla="*/ 421 h 220"/>
                <a:gd name="T6" fmla="*/ 227 w 129"/>
                <a:gd name="T7" fmla="*/ 409 h 220"/>
                <a:gd name="T8" fmla="*/ 208 w 129"/>
                <a:gd name="T9" fmla="*/ 373 h 220"/>
                <a:gd name="T10" fmla="*/ 206 w 129"/>
                <a:gd name="T11" fmla="*/ 364 h 220"/>
                <a:gd name="T12" fmla="*/ 194 w 129"/>
                <a:gd name="T13" fmla="*/ 345 h 220"/>
                <a:gd name="T14" fmla="*/ 184 w 129"/>
                <a:gd name="T15" fmla="*/ 329 h 220"/>
                <a:gd name="T16" fmla="*/ 180 w 129"/>
                <a:gd name="T17" fmla="*/ 319 h 220"/>
                <a:gd name="T18" fmla="*/ 175 w 129"/>
                <a:gd name="T19" fmla="*/ 312 h 220"/>
                <a:gd name="T20" fmla="*/ 161 w 129"/>
                <a:gd name="T21" fmla="*/ 293 h 220"/>
                <a:gd name="T22" fmla="*/ 156 w 129"/>
                <a:gd name="T23" fmla="*/ 286 h 220"/>
                <a:gd name="T24" fmla="*/ 149 w 129"/>
                <a:gd name="T25" fmla="*/ 272 h 220"/>
                <a:gd name="T26" fmla="*/ 142 w 129"/>
                <a:gd name="T27" fmla="*/ 260 h 220"/>
                <a:gd name="T28" fmla="*/ 130 w 129"/>
                <a:gd name="T29" fmla="*/ 243 h 220"/>
                <a:gd name="T30" fmla="*/ 121 w 129"/>
                <a:gd name="T31" fmla="*/ 225 h 220"/>
                <a:gd name="T32" fmla="*/ 116 w 129"/>
                <a:gd name="T33" fmla="*/ 217 h 220"/>
                <a:gd name="T34" fmla="*/ 113 w 129"/>
                <a:gd name="T35" fmla="*/ 208 h 220"/>
                <a:gd name="T36" fmla="*/ 109 w 129"/>
                <a:gd name="T37" fmla="*/ 203 h 220"/>
                <a:gd name="T38" fmla="*/ 106 w 129"/>
                <a:gd name="T39" fmla="*/ 201 h 220"/>
                <a:gd name="T40" fmla="*/ 102 w 129"/>
                <a:gd name="T41" fmla="*/ 191 h 220"/>
                <a:gd name="T42" fmla="*/ 85 w 129"/>
                <a:gd name="T43" fmla="*/ 165 h 220"/>
                <a:gd name="T44" fmla="*/ 80 w 129"/>
                <a:gd name="T45" fmla="*/ 156 h 220"/>
                <a:gd name="T46" fmla="*/ 73 w 129"/>
                <a:gd name="T47" fmla="*/ 144 h 220"/>
                <a:gd name="T48" fmla="*/ 64 w 129"/>
                <a:gd name="T49" fmla="*/ 125 h 220"/>
                <a:gd name="T50" fmla="*/ 64 w 129"/>
                <a:gd name="T51" fmla="*/ 116 h 220"/>
                <a:gd name="T52" fmla="*/ 54 w 129"/>
                <a:gd name="T53" fmla="*/ 111 h 220"/>
                <a:gd name="T54" fmla="*/ 47 w 129"/>
                <a:gd name="T55" fmla="*/ 106 h 220"/>
                <a:gd name="T56" fmla="*/ 43 w 129"/>
                <a:gd name="T57" fmla="*/ 95 h 220"/>
                <a:gd name="T58" fmla="*/ 40 w 129"/>
                <a:gd name="T59" fmla="*/ 95 h 220"/>
                <a:gd name="T60" fmla="*/ 38 w 129"/>
                <a:gd name="T61" fmla="*/ 90 h 220"/>
                <a:gd name="T62" fmla="*/ 38 w 129"/>
                <a:gd name="T63" fmla="*/ 78 h 220"/>
                <a:gd name="T64" fmla="*/ 28 w 129"/>
                <a:gd name="T65" fmla="*/ 73 h 220"/>
                <a:gd name="T66" fmla="*/ 28 w 129"/>
                <a:gd name="T67" fmla="*/ 69 h 220"/>
                <a:gd name="T68" fmla="*/ 21 w 129"/>
                <a:gd name="T69" fmla="*/ 61 h 220"/>
                <a:gd name="T70" fmla="*/ 19 w 129"/>
                <a:gd name="T71" fmla="*/ 54 h 220"/>
                <a:gd name="T72" fmla="*/ 24 w 129"/>
                <a:gd name="T73" fmla="*/ 54 h 220"/>
                <a:gd name="T74" fmla="*/ 14 w 129"/>
                <a:gd name="T75" fmla="*/ 43 h 220"/>
                <a:gd name="T76" fmla="*/ 7 w 129"/>
                <a:gd name="T77" fmla="*/ 19 h 220"/>
                <a:gd name="T78" fmla="*/ 5 w 129"/>
                <a:gd name="T79" fmla="*/ 14 h 220"/>
                <a:gd name="T80" fmla="*/ 0 w 129"/>
                <a:gd name="T81" fmla="*/ 0 h 220"/>
                <a:gd name="T82" fmla="*/ 5 w 129"/>
                <a:gd name="T83" fmla="*/ 7 h 220"/>
                <a:gd name="T84" fmla="*/ 7 w 129"/>
                <a:gd name="T85" fmla="*/ 17 h 220"/>
                <a:gd name="T86" fmla="*/ 26 w 129"/>
                <a:gd name="T87" fmla="*/ 38 h 220"/>
                <a:gd name="T88" fmla="*/ 50 w 129"/>
                <a:gd name="T89" fmla="*/ 76 h 220"/>
                <a:gd name="T90" fmla="*/ 73 w 129"/>
                <a:gd name="T91" fmla="*/ 113 h 220"/>
                <a:gd name="T92" fmla="*/ 92 w 129"/>
                <a:gd name="T93" fmla="*/ 144 h 220"/>
                <a:gd name="T94" fmla="*/ 109 w 129"/>
                <a:gd name="T95" fmla="*/ 173 h 220"/>
                <a:gd name="T96" fmla="*/ 135 w 129"/>
                <a:gd name="T97" fmla="*/ 222 h 220"/>
                <a:gd name="T98" fmla="*/ 149 w 129"/>
                <a:gd name="T99" fmla="*/ 248 h 220"/>
                <a:gd name="T100" fmla="*/ 166 w 129"/>
                <a:gd name="T101" fmla="*/ 284 h 220"/>
                <a:gd name="T102" fmla="*/ 239 w 129"/>
                <a:gd name="T103" fmla="*/ 395 h 220"/>
                <a:gd name="T104" fmla="*/ 253 w 129"/>
                <a:gd name="T105" fmla="*/ 425 h 220"/>
                <a:gd name="T106" fmla="*/ 296 w 129"/>
                <a:gd name="T107" fmla="*/ 515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96"/>
            <p:cNvSpPr>
              <a:spLocks noChangeArrowheads="1"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144 w 98"/>
                <a:gd name="T1" fmla="*/ 9 h 188"/>
                <a:gd name="T2" fmla="*/ 33 w 98"/>
                <a:gd name="T3" fmla="*/ 444 h 188"/>
                <a:gd name="T4" fmla="*/ 187 w 98"/>
                <a:gd name="T5" fmla="*/ 274 h 188"/>
                <a:gd name="T6" fmla="*/ 144 w 98"/>
                <a:gd name="T7" fmla="*/ 9 h 1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97"/>
            <p:cNvSpPr>
              <a:spLocks noChangeArrowheads="1"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42 w 50"/>
                <a:gd name="T1" fmla="*/ 0 h 157"/>
                <a:gd name="T2" fmla="*/ 0 w 50"/>
                <a:gd name="T3" fmla="*/ 371 h 157"/>
                <a:gd name="T4" fmla="*/ 85 w 50"/>
                <a:gd name="T5" fmla="*/ 262 h 157"/>
                <a:gd name="T6" fmla="*/ 42 w 50"/>
                <a:gd name="T7" fmla="*/ 0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98"/>
            <p:cNvSpPr>
              <a:spLocks noChangeArrowheads="1"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158 w 107"/>
                <a:gd name="T1" fmla="*/ 9 h 211"/>
                <a:gd name="T2" fmla="*/ 38 w 107"/>
                <a:gd name="T3" fmla="*/ 498 h 211"/>
                <a:gd name="T4" fmla="*/ 205 w 107"/>
                <a:gd name="T5" fmla="*/ 307 h 211"/>
                <a:gd name="T6" fmla="*/ 158 w 107"/>
                <a:gd name="T7" fmla="*/ 9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99"/>
            <p:cNvSpPr>
              <a:spLocks noChangeArrowheads="1"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45 w 54"/>
                <a:gd name="T1" fmla="*/ 0 h 176"/>
                <a:gd name="T2" fmla="*/ 0 w 54"/>
                <a:gd name="T3" fmla="*/ 416 h 176"/>
                <a:gd name="T4" fmla="*/ 90 w 54"/>
                <a:gd name="T5" fmla="*/ 295 h 176"/>
                <a:gd name="T6" fmla="*/ 45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00"/>
            <p:cNvSpPr>
              <a:spLocks noChangeArrowheads="1"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161 w 108"/>
                <a:gd name="T1" fmla="*/ 7 h 211"/>
                <a:gd name="T2" fmla="*/ 35 w 108"/>
                <a:gd name="T3" fmla="*/ 498 h 211"/>
                <a:gd name="T4" fmla="*/ 205 w 108"/>
                <a:gd name="T5" fmla="*/ 307 h 211"/>
                <a:gd name="T6" fmla="*/ 161 w 108"/>
                <a:gd name="T7" fmla="*/ 7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01"/>
            <p:cNvSpPr>
              <a:spLocks noChangeArrowheads="1"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47 w 54"/>
                <a:gd name="T1" fmla="*/ 0 h 176"/>
                <a:gd name="T2" fmla="*/ 0 w 54"/>
                <a:gd name="T3" fmla="*/ 416 h 176"/>
                <a:gd name="T4" fmla="*/ 92 w 54"/>
                <a:gd name="T5" fmla="*/ 298 h 176"/>
                <a:gd name="T6" fmla="*/ 47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02"/>
            <p:cNvSpPr>
              <a:spLocks noChangeArrowheads="1"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94 w 108"/>
                <a:gd name="T1" fmla="*/ 7 h 210"/>
                <a:gd name="T2" fmla="*/ 217 w 108"/>
                <a:gd name="T3" fmla="*/ 496 h 210"/>
                <a:gd name="T4" fmla="*/ 52 w 108"/>
                <a:gd name="T5" fmla="*/ 302 h 210"/>
                <a:gd name="T6" fmla="*/ 94 w 108"/>
                <a:gd name="T7" fmla="*/ 7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03"/>
            <p:cNvSpPr>
              <a:spLocks noChangeArrowheads="1"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82 w 54"/>
                <a:gd name="T1" fmla="*/ 0 h 177"/>
                <a:gd name="T2" fmla="*/ 127 w 54"/>
                <a:gd name="T3" fmla="*/ 418 h 177"/>
                <a:gd name="T4" fmla="*/ 40 w 54"/>
                <a:gd name="T5" fmla="*/ 293 h 177"/>
                <a:gd name="T6" fmla="*/ 82 w 54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04"/>
            <p:cNvSpPr>
              <a:spLocks noChangeArrowheads="1"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337 w 151"/>
                <a:gd name="T1" fmla="*/ 560 h 237"/>
                <a:gd name="T2" fmla="*/ 24 w 151"/>
                <a:gd name="T3" fmla="*/ 0 h 237"/>
                <a:gd name="T4" fmla="*/ 337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05"/>
            <p:cNvSpPr>
              <a:spLocks noChangeArrowheads="1"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17 w 151"/>
                <a:gd name="T1" fmla="*/ 560 h 237"/>
                <a:gd name="T2" fmla="*/ 331 w 151"/>
                <a:gd name="T3" fmla="*/ 0 h 237"/>
                <a:gd name="T4" fmla="*/ 17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06"/>
            <p:cNvSpPr>
              <a:spLocks noChangeArrowheads="1"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19 w 151"/>
                <a:gd name="T1" fmla="*/ 562 h 238"/>
                <a:gd name="T2" fmla="*/ 330 w 151"/>
                <a:gd name="T3" fmla="*/ 0 h 238"/>
                <a:gd name="T4" fmla="*/ 19 w 151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07"/>
            <p:cNvSpPr>
              <a:spLocks noChangeArrowheads="1"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17 w 149"/>
                <a:gd name="T1" fmla="*/ 562 h 238"/>
                <a:gd name="T2" fmla="*/ 331 w 149"/>
                <a:gd name="T3" fmla="*/ 0 h 238"/>
                <a:gd name="T4" fmla="*/ 17 w 149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08"/>
            <p:cNvSpPr>
              <a:spLocks noChangeArrowheads="1"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340 w 151"/>
                <a:gd name="T1" fmla="*/ 555 h 235"/>
                <a:gd name="T2" fmla="*/ 26 w 151"/>
                <a:gd name="T3" fmla="*/ 0 h 235"/>
                <a:gd name="T4" fmla="*/ 340 w 151"/>
                <a:gd name="T5" fmla="*/ 555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09"/>
            <p:cNvSpPr>
              <a:spLocks noChangeArrowheads="1"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14 w 150"/>
                <a:gd name="T1" fmla="*/ 558 h 236"/>
                <a:gd name="T2" fmla="*/ 331 w 150"/>
                <a:gd name="T3" fmla="*/ 0 h 236"/>
                <a:gd name="T4" fmla="*/ 14 w 150"/>
                <a:gd name="T5" fmla="*/ 558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10"/>
            <p:cNvSpPr>
              <a:spLocks noChangeArrowheads="1"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340 w 151"/>
                <a:gd name="T1" fmla="*/ 560 h 237"/>
                <a:gd name="T2" fmla="*/ 26 w 151"/>
                <a:gd name="T3" fmla="*/ 0 h 237"/>
                <a:gd name="T4" fmla="*/ 340 w 151"/>
                <a:gd name="T5" fmla="*/ 56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11"/>
            <p:cNvSpPr>
              <a:spLocks noChangeArrowheads="1"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340 w 152"/>
                <a:gd name="T1" fmla="*/ 562 h 238"/>
                <a:gd name="T2" fmla="*/ 26 w 152"/>
                <a:gd name="T3" fmla="*/ 0 h 238"/>
                <a:gd name="T4" fmla="*/ 340 w 152"/>
                <a:gd name="T5" fmla="*/ 56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12"/>
            <p:cNvSpPr>
              <a:spLocks noChangeArrowheads="1"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14 w 136"/>
                <a:gd name="T1" fmla="*/ 501 h 212"/>
                <a:gd name="T2" fmla="*/ 297 w 136"/>
                <a:gd name="T3" fmla="*/ 0 h 212"/>
                <a:gd name="T4" fmla="*/ 14 w 136"/>
                <a:gd name="T5" fmla="*/ 501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13"/>
            <p:cNvSpPr>
              <a:spLocks noChangeArrowheads="1"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31 w 127"/>
                <a:gd name="T1" fmla="*/ 487 h 233"/>
                <a:gd name="T2" fmla="*/ 40 w 127"/>
                <a:gd name="T3" fmla="*/ 471 h 233"/>
                <a:gd name="T4" fmla="*/ 54 w 127"/>
                <a:gd name="T5" fmla="*/ 437 h 233"/>
                <a:gd name="T6" fmla="*/ 61 w 127"/>
                <a:gd name="T7" fmla="*/ 423 h 233"/>
                <a:gd name="T8" fmla="*/ 83 w 127"/>
                <a:gd name="T9" fmla="*/ 393 h 233"/>
                <a:gd name="T10" fmla="*/ 87 w 127"/>
                <a:gd name="T11" fmla="*/ 378 h 233"/>
                <a:gd name="T12" fmla="*/ 99 w 127"/>
                <a:gd name="T13" fmla="*/ 359 h 233"/>
                <a:gd name="T14" fmla="*/ 109 w 127"/>
                <a:gd name="T15" fmla="*/ 343 h 233"/>
                <a:gd name="T16" fmla="*/ 116 w 127"/>
                <a:gd name="T17" fmla="*/ 333 h 233"/>
                <a:gd name="T18" fmla="*/ 116 w 127"/>
                <a:gd name="T19" fmla="*/ 324 h 233"/>
                <a:gd name="T20" fmla="*/ 128 w 127"/>
                <a:gd name="T21" fmla="*/ 303 h 233"/>
                <a:gd name="T22" fmla="*/ 132 w 127"/>
                <a:gd name="T23" fmla="*/ 293 h 233"/>
                <a:gd name="T24" fmla="*/ 137 w 127"/>
                <a:gd name="T25" fmla="*/ 281 h 233"/>
                <a:gd name="T26" fmla="*/ 149 w 127"/>
                <a:gd name="T27" fmla="*/ 267 h 233"/>
                <a:gd name="T28" fmla="*/ 156 w 127"/>
                <a:gd name="T29" fmla="*/ 251 h 233"/>
                <a:gd name="T30" fmla="*/ 168 w 127"/>
                <a:gd name="T31" fmla="*/ 232 h 233"/>
                <a:gd name="T32" fmla="*/ 170 w 127"/>
                <a:gd name="T33" fmla="*/ 222 h 233"/>
                <a:gd name="T34" fmla="*/ 177 w 127"/>
                <a:gd name="T35" fmla="*/ 215 h 233"/>
                <a:gd name="T36" fmla="*/ 180 w 127"/>
                <a:gd name="T37" fmla="*/ 206 h 233"/>
                <a:gd name="T38" fmla="*/ 180 w 127"/>
                <a:gd name="T39" fmla="*/ 203 h 233"/>
                <a:gd name="T40" fmla="*/ 187 w 127"/>
                <a:gd name="T41" fmla="*/ 194 h 233"/>
                <a:gd name="T42" fmla="*/ 201 w 127"/>
                <a:gd name="T43" fmla="*/ 168 h 233"/>
                <a:gd name="T44" fmla="*/ 208 w 127"/>
                <a:gd name="T45" fmla="*/ 154 h 233"/>
                <a:gd name="T46" fmla="*/ 213 w 127"/>
                <a:gd name="T47" fmla="*/ 147 h 233"/>
                <a:gd name="T48" fmla="*/ 224 w 127"/>
                <a:gd name="T49" fmla="*/ 123 h 233"/>
                <a:gd name="T50" fmla="*/ 231 w 127"/>
                <a:gd name="T51" fmla="*/ 121 h 233"/>
                <a:gd name="T52" fmla="*/ 234 w 127"/>
                <a:gd name="T53" fmla="*/ 109 h 233"/>
                <a:gd name="T54" fmla="*/ 234 w 127"/>
                <a:gd name="T55" fmla="*/ 102 h 233"/>
                <a:gd name="T56" fmla="*/ 241 w 127"/>
                <a:gd name="T57" fmla="*/ 90 h 233"/>
                <a:gd name="T58" fmla="*/ 241 w 127"/>
                <a:gd name="T59" fmla="*/ 87 h 233"/>
                <a:gd name="T60" fmla="*/ 243 w 127"/>
                <a:gd name="T61" fmla="*/ 83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61 h 233"/>
                <a:gd name="T68" fmla="*/ 260 w 127"/>
                <a:gd name="T69" fmla="*/ 54 h 233"/>
                <a:gd name="T70" fmla="*/ 262 w 127"/>
                <a:gd name="T71" fmla="*/ 45 h 233"/>
                <a:gd name="T72" fmla="*/ 265 w 127"/>
                <a:gd name="T73" fmla="*/ 54 h 233"/>
                <a:gd name="T74" fmla="*/ 274 w 127"/>
                <a:gd name="T75" fmla="*/ 38 h 233"/>
                <a:gd name="T76" fmla="*/ 288 w 127"/>
                <a:gd name="T77" fmla="*/ 19 h 233"/>
                <a:gd name="T78" fmla="*/ 293 w 127"/>
                <a:gd name="T79" fmla="*/ 14 h 233"/>
                <a:gd name="T80" fmla="*/ 300 w 127"/>
                <a:gd name="T81" fmla="*/ 0 h 233"/>
                <a:gd name="T82" fmla="*/ 300 w 127"/>
                <a:gd name="T83" fmla="*/ 7 h 233"/>
                <a:gd name="T84" fmla="*/ 291 w 127"/>
                <a:gd name="T85" fmla="*/ 19 h 233"/>
                <a:gd name="T86" fmla="*/ 281 w 127"/>
                <a:gd name="T87" fmla="*/ 43 h 233"/>
                <a:gd name="T88" fmla="*/ 260 w 127"/>
                <a:gd name="T89" fmla="*/ 83 h 233"/>
                <a:gd name="T90" fmla="*/ 239 w 127"/>
                <a:gd name="T91" fmla="*/ 128 h 233"/>
                <a:gd name="T92" fmla="*/ 220 w 127"/>
                <a:gd name="T93" fmla="*/ 163 h 233"/>
                <a:gd name="T94" fmla="*/ 208 w 127"/>
                <a:gd name="T95" fmla="*/ 187 h 233"/>
                <a:gd name="T96" fmla="*/ 177 w 127"/>
                <a:gd name="T97" fmla="*/ 239 h 233"/>
                <a:gd name="T98" fmla="*/ 161 w 127"/>
                <a:gd name="T99" fmla="*/ 267 h 233"/>
                <a:gd name="T100" fmla="*/ 137 w 127"/>
                <a:gd name="T101" fmla="*/ 300 h 233"/>
                <a:gd name="T102" fmla="*/ 78 w 127"/>
                <a:gd name="T103" fmla="*/ 423 h 233"/>
                <a:gd name="T104" fmla="*/ 61 w 127"/>
                <a:gd name="T105" fmla="*/ 456 h 233"/>
                <a:gd name="T106" fmla="*/ 2 w 127"/>
                <a:gd name="T107" fmla="*/ 54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14"/>
            <p:cNvSpPr>
              <a:spLocks noChangeArrowheads="1"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31 w 127"/>
                <a:gd name="T1" fmla="*/ 486 h 233"/>
                <a:gd name="T2" fmla="*/ 40 w 127"/>
                <a:gd name="T3" fmla="*/ 470 h 233"/>
                <a:gd name="T4" fmla="*/ 54 w 127"/>
                <a:gd name="T5" fmla="*/ 434 h 233"/>
                <a:gd name="T6" fmla="*/ 61 w 127"/>
                <a:gd name="T7" fmla="*/ 423 h 233"/>
                <a:gd name="T8" fmla="*/ 85 w 127"/>
                <a:gd name="T9" fmla="*/ 389 h 233"/>
                <a:gd name="T10" fmla="*/ 87 w 127"/>
                <a:gd name="T11" fmla="*/ 378 h 233"/>
                <a:gd name="T12" fmla="*/ 99 w 127"/>
                <a:gd name="T13" fmla="*/ 356 h 233"/>
                <a:gd name="T14" fmla="*/ 109 w 127"/>
                <a:gd name="T15" fmla="*/ 340 h 233"/>
                <a:gd name="T16" fmla="*/ 116 w 127"/>
                <a:gd name="T17" fmla="*/ 330 h 233"/>
                <a:gd name="T18" fmla="*/ 118 w 127"/>
                <a:gd name="T19" fmla="*/ 323 h 233"/>
                <a:gd name="T20" fmla="*/ 128 w 127"/>
                <a:gd name="T21" fmla="*/ 302 h 233"/>
                <a:gd name="T22" fmla="*/ 135 w 127"/>
                <a:gd name="T23" fmla="*/ 293 h 233"/>
                <a:gd name="T24" fmla="*/ 137 w 127"/>
                <a:gd name="T25" fmla="*/ 279 h 233"/>
                <a:gd name="T26" fmla="*/ 149 w 127"/>
                <a:gd name="T27" fmla="*/ 264 h 233"/>
                <a:gd name="T28" fmla="*/ 156 w 127"/>
                <a:gd name="T29" fmla="*/ 250 h 233"/>
                <a:gd name="T30" fmla="*/ 168 w 127"/>
                <a:gd name="T31" fmla="*/ 229 h 233"/>
                <a:gd name="T32" fmla="*/ 172 w 127"/>
                <a:gd name="T33" fmla="*/ 220 h 233"/>
                <a:gd name="T34" fmla="*/ 177 w 127"/>
                <a:gd name="T35" fmla="*/ 212 h 233"/>
                <a:gd name="T36" fmla="*/ 180 w 127"/>
                <a:gd name="T37" fmla="*/ 208 h 233"/>
                <a:gd name="T38" fmla="*/ 182 w 127"/>
                <a:gd name="T39" fmla="*/ 201 h 233"/>
                <a:gd name="T40" fmla="*/ 187 w 127"/>
                <a:gd name="T41" fmla="*/ 194 h 233"/>
                <a:gd name="T42" fmla="*/ 201 w 127"/>
                <a:gd name="T43" fmla="*/ 165 h 233"/>
                <a:gd name="T44" fmla="*/ 208 w 127"/>
                <a:gd name="T45" fmla="*/ 153 h 233"/>
                <a:gd name="T46" fmla="*/ 215 w 127"/>
                <a:gd name="T47" fmla="*/ 146 h 233"/>
                <a:gd name="T48" fmla="*/ 224 w 127"/>
                <a:gd name="T49" fmla="*/ 123 h 233"/>
                <a:gd name="T50" fmla="*/ 231 w 127"/>
                <a:gd name="T51" fmla="*/ 120 h 233"/>
                <a:gd name="T52" fmla="*/ 234 w 127"/>
                <a:gd name="T53" fmla="*/ 109 h 233"/>
                <a:gd name="T54" fmla="*/ 234 w 127"/>
                <a:gd name="T55" fmla="*/ 99 h 233"/>
                <a:gd name="T56" fmla="*/ 241 w 127"/>
                <a:gd name="T57" fmla="*/ 90 h 233"/>
                <a:gd name="T58" fmla="*/ 241 w 127"/>
                <a:gd name="T59" fmla="*/ 85 h 233"/>
                <a:gd name="T60" fmla="*/ 246 w 127"/>
                <a:gd name="T61" fmla="*/ 83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64 h 233"/>
                <a:gd name="T68" fmla="*/ 260 w 127"/>
                <a:gd name="T69" fmla="*/ 52 h 233"/>
                <a:gd name="T70" fmla="*/ 262 w 127"/>
                <a:gd name="T71" fmla="*/ 45 h 233"/>
                <a:gd name="T72" fmla="*/ 265 w 127"/>
                <a:gd name="T73" fmla="*/ 50 h 233"/>
                <a:gd name="T74" fmla="*/ 274 w 127"/>
                <a:gd name="T75" fmla="*/ 35 h 233"/>
                <a:gd name="T76" fmla="*/ 291 w 127"/>
                <a:gd name="T77" fmla="*/ 19 h 233"/>
                <a:gd name="T78" fmla="*/ 295 w 127"/>
                <a:gd name="T79" fmla="*/ 14 h 233"/>
                <a:gd name="T80" fmla="*/ 300 w 127"/>
                <a:gd name="T81" fmla="*/ 0 h 233"/>
                <a:gd name="T82" fmla="*/ 300 w 127"/>
                <a:gd name="T83" fmla="*/ 5 h 233"/>
                <a:gd name="T84" fmla="*/ 293 w 127"/>
                <a:gd name="T85" fmla="*/ 19 h 233"/>
                <a:gd name="T86" fmla="*/ 281 w 127"/>
                <a:gd name="T87" fmla="*/ 42 h 233"/>
                <a:gd name="T88" fmla="*/ 262 w 127"/>
                <a:gd name="T89" fmla="*/ 83 h 233"/>
                <a:gd name="T90" fmla="*/ 239 w 127"/>
                <a:gd name="T91" fmla="*/ 127 h 233"/>
                <a:gd name="T92" fmla="*/ 220 w 127"/>
                <a:gd name="T93" fmla="*/ 161 h 233"/>
                <a:gd name="T94" fmla="*/ 208 w 127"/>
                <a:gd name="T95" fmla="*/ 189 h 233"/>
                <a:gd name="T96" fmla="*/ 177 w 127"/>
                <a:gd name="T97" fmla="*/ 238 h 233"/>
                <a:gd name="T98" fmla="*/ 161 w 127"/>
                <a:gd name="T99" fmla="*/ 264 h 233"/>
                <a:gd name="T100" fmla="*/ 137 w 127"/>
                <a:gd name="T101" fmla="*/ 302 h 233"/>
                <a:gd name="T102" fmla="*/ 76 w 127"/>
                <a:gd name="T103" fmla="*/ 423 h 233"/>
                <a:gd name="T104" fmla="*/ 61 w 127"/>
                <a:gd name="T105" fmla="*/ 453 h 233"/>
                <a:gd name="T106" fmla="*/ 2 w 127"/>
                <a:gd name="T107" fmla="*/ 541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15"/>
            <p:cNvSpPr>
              <a:spLocks noChangeArrowheads="1"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28 w 114"/>
                <a:gd name="T1" fmla="*/ 434 h 209"/>
                <a:gd name="T2" fmla="*/ 38 w 114"/>
                <a:gd name="T3" fmla="*/ 420 h 209"/>
                <a:gd name="T4" fmla="*/ 50 w 114"/>
                <a:gd name="T5" fmla="*/ 389 h 209"/>
                <a:gd name="T6" fmla="*/ 54 w 114"/>
                <a:gd name="T7" fmla="*/ 377 h 209"/>
                <a:gd name="T8" fmla="*/ 73 w 114"/>
                <a:gd name="T9" fmla="*/ 347 h 209"/>
                <a:gd name="T10" fmla="*/ 80 w 114"/>
                <a:gd name="T11" fmla="*/ 340 h 209"/>
                <a:gd name="T12" fmla="*/ 87 w 114"/>
                <a:gd name="T13" fmla="*/ 321 h 209"/>
                <a:gd name="T14" fmla="*/ 99 w 114"/>
                <a:gd name="T15" fmla="*/ 304 h 209"/>
                <a:gd name="T16" fmla="*/ 101 w 114"/>
                <a:gd name="T17" fmla="*/ 297 h 209"/>
                <a:gd name="T18" fmla="*/ 104 w 114"/>
                <a:gd name="T19" fmla="*/ 288 h 209"/>
                <a:gd name="T20" fmla="*/ 113 w 114"/>
                <a:gd name="T21" fmla="*/ 269 h 209"/>
                <a:gd name="T22" fmla="*/ 118 w 114"/>
                <a:gd name="T23" fmla="*/ 262 h 209"/>
                <a:gd name="T24" fmla="*/ 123 w 114"/>
                <a:gd name="T25" fmla="*/ 250 h 209"/>
                <a:gd name="T26" fmla="*/ 132 w 114"/>
                <a:gd name="T27" fmla="*/ 238 h 209"/>
                <a:gd name="T28" fmla="*/ 139 w 114"/>
                <a:gd name="T29" fmla="*/ 222 h 209"/>
                <a:gd name="T30" fmla="*/ 149 w 114"/>
                <a:gd name="T31" fmla="*/ 205 h 209"/>
                <a:gd name="T32" fmla="*/ 151 w 114"/>
                <a:gd name="T33" fmla="*/ 198 h 209"/>
                <a:gd name="T34" fmla="*/ 160 w 114"/>
                <a:gd name="T35" fmla="*/ 191 h 209"/>
                <a:gd name="T36" fmla="*/ 163 w 114"/>
                <a:gd name="T37" fmla="*/ 184 h 209"/>
                <a:gd name="T38" fmla="*/ 163 w 114"/>
                <a:gd name="T39" fmla="*/ 182 h 209"/>
                <a:gd name="T40" fmla="*/ 165 w 114"/>
                <a:gd name="T41" fmla="*/ 172 h 209"/>
                <a:gd name="T42" fmla="*/ 179 w 114"/>
                <a:gd name="T43" fmla="*/ 149 h 209"/>
                <a:gd name="T44" fmla="*/ 184 w 114"/>
                <a:gd name="T45" fmla="*/ 139 h 209"/>
                <a:gd name="T46" fmla="*/ 189 w 114"/>
                <a:gd name="T47" fmla="*/ 130 h 209"/>
                <a:gd name="T48" fmla="*/ 201 w 114"/>
                <a:gd name="T49" fmla="*/ 109 h 209"/>
                <a:gd name="T50" fmla="*/ 208 w 114"/>
                <a:gd name="T51" fmla="*/ 109 h 209"/>
                <a:gd name="T52" fmla="*/ 208 w 114"/>
                <a:gd name="T53" fmla="*/ 97 h 209"/>
                <a:gd name="T54" fmla="*/ 208 w 114"/>
                <a:gd name="T55" fmla="*/ 90 h 209"/>
                <a:gd name="T56" fmla="*/ 212 w 114"/>
                <a:gd name="T57" fmla="*/ 83 h 209"/>
                <a:gd name="T58" fmla="*/ 212 w 114"/>
                <a:gd name="T59" fmla="*/ 75 h 209"/>
                <a:gd name="T60" fmla="*/ 217 w 114"/>
                <a:gd name="T61" fmla="*/ 73 h 209"/>
                <a:gd name="T62" fmla="*/ 227 w 114"/>
                <a:gd name="T63" fmla="*/ 68 h 209"/>
                <a:gd name="T64" fmla="*/ 227 w 114"/>
                <a:gd name="T65" fmla="*/ 61 h 209"/>
                <a:gd name="T66" fmla="*/ 229 w 114"/>
                <a:gd name="T67" fmla="*/ 54 h 209"/>
                <a:gd name="T68" fmla="*/ 231 w 114"/>
                <a:gd name="T69" fmla="*/ 47 h 209"/>
                <a:gd name="T70" fmla="*/ 236 w 114"/>
                <a:gd name="T71" fmla="*/ 42 h 209"/>
                <a:gd name="T72" fmla="*/ 238 w 114"/>
                <a:gd name="T73" fmla="*/ 45 h 209"/>
                <a:gd name="T74" fmla="*/ 243 w 114"/>
                <a:gd name="T75" fmla="*/ 31 h 209"/>
                <a:gd name="T76" fmla="*/ 257 w 114"/>
                <a:gd name="T77" fmla="*/ 19 h 209"/>
                <a:gd name="T78" fmla="*/ 262 w 114"/>
                <a:gd name="T79" fmla="*/ 12 h 209"/>
                <a:gd name="T80" fmla="*/ 269 w 114"/>
                <a:gd name="T81" fmla="*/ 0 h 209"/>
                <a:gd name="T82" fmla="*/ 269 w 114"/>
                <a:gd name="T83" fmla="*/ 7 h 209"/>
                <a:gd name="T84" fmla="*/ 257 w 114"/>
                <a:gd name="T85" fmla="*/ 14 h 209"/>
                <a:gd name="T86" fmla="*/ 252 w 114"/>
                <a:gd name="T87" fmla="*/ 40 h 209"/>
                <a:gd name="T88" fmla="*/ 234 w 114"/>
                <a:gd name="T89" fmla="*/ 75 h 209"/>
                <a:gd name="T90" fmla="*/ 212 w 114"/>
                <a:gd name="T91" fmla="*/ 113 h 209"/>
                <a:gd name="T92" fmla="*/ 196 w 114"/>
                <a:gd name="T93" fmla="*/ 146 h 209"/>
                <a:gd name="T94" fmla="*/ 186 w 114"/>
                <a:gd name="T95" fmla="*/ 170 h 209"/>
                <a:gd name="T96" fmla="*/ 160 w 114"/>
                <a:gd name="T97" fmla="*/ 217 h 209"/>
                <a:gd name="T98" fmla="*/ 144 w 114"/>
                <a:gd name="T99" fmla="*/ 238 h 209"/>
                <a:gd name="T100" fmla="*/ 125 w 114"/>
                <a:gd name="T101" fmla="*/ 269 h 209"/>
                <a:gd name="T102" fmla="*/ 71 w 114"/>
                <a:gd name="T103" fmla="*/ 377 h 209"/>
                <a:gd name="T104" fmla="*/ 54 w 114"/>
                <a:gd name="T105" fmla="*/ 408 h 209"/>
                <a:gd name="T106" fmla="*/ 2 w 114"/>
                <a:gd name="T107" fmla="*/ 484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16"/>
            <p:cNvSpPr>
              <a:spLocks noChangeArrowheads="1"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279 w 135"/>
                <a:gd name="T1" fmla="*/ 473 h 224"/>
                <a:gd name="T2" fmla="*/ 267 w 135"/>
                <a:gd name="T3" fmla="*/ 457 h 224"/>
                <a:gd name="T4" fmla="*/ 246 w 135"/>
                <a:gd name="T5" fmla="*/ 426 h 224"/>
                <a:gd name="T6" fmla="*/ 241 w 135"/>
                <a:gd name="T7" fmla="*/ 416 h 224"/>
                <a:gd name="T8" fmla="*/ 220 w 135"/>
                <a:gd name="T9" fmla="*/ 379 h 224"/>
                <a:gd name="T10" fmla="*/ 215 w 135"/>
                <a:gd name="T11" fmla="*/ 369 h 224"/>
                <a:gd name="T12" fmla="*/ 203 w 135"/>
                <a:gd name="T13" fmla="*/ 353 h 224"/>
                <a:gd name="T14" fmla="*/ 194 w 135"/>
                <a:gd name="T15" fmla="*/ 334 h 224"/>
                <a:gd name="T16" fmla="*/ 187 w 135"/>
                <a:gd name="T17" fmla="*/ 324 h 224"/>
                <a:gd name="T18" fmla="*/ 182 w 135"/>
                <a:gd name="T19" fmla="*/ 317 h 224"/>
                <a:gd name="T20" fmla="*/ 172 w 135"/>
                <a:gd name="T21" fmla="*/ 298 h 224"/>
                <a:gd name="T22" fmla="*/ 163 w 135"/>
                <a:gd name="T23" fmla="*/ 291 h 224"/>
                <a:gd name="T24" fmla="*/ 156 w 135"/>
                <a:gd name="T25" fmla="*/ 279 h 224"/>
                <a:gd name="T26" fmla="*/ 149 w 135"/>
                <a:gd name="T27" fmla="*/ 265 h 224"/>
                <a:gd name="T28" fmla="*/ 139 w 135"/>
                <a:gd name="T29" fmla="*/ 251 h 224"/>
                <a:gd name="T30" fmla="*/ 130 w 135"/>
                <a:gd name="T31" fmla="*/ 230 h 224"/>
                <a:gd name="T32" fmla="*/ 123 w 135"/>
                <a:gd name="T33" fmla="*/ 220 h 224"/>
                <a:gd name="T34" fmla="*/ 121 w 135"/>
                <a:gd name="T35" fmla="*/ 213 h 224"/>
                <a:gd name="T36" fmla="*/ 113 w 135"/>
                <a:gd name="T37" fmla="*/ 206 h 224"/>
                <a:gd name="T38" fmla="*/ 111 w 135"/>
                <a:gd name="T39" fmla="*/ 203 h 224"/>
                <a:gd name="T40" fmla="*/ 109 w 135"/>
                <a:gd name="T41" fmla="*/ 194 h 224"/>
                <a:gd name="T42" fmla="*/ 92 w 135"/>
                <a:gd name="T43" fmla="*/ 168 h 224"/>
                <a:gd name="T44" fmla="*/ 85 w 135"/>
                <a:gd name="T45" fmla="*/ 156 h 224"/>
                <a:gd name="T46" fmla="*/ 78 w 135"/>
                <a:gd name="T47" fmla="*/ 149 h 224"/>
                <a:gd name="T48" fmla="*/ 66 w 135"/>
                <a:gd name="T49" fmla="*/ 125 h 224"/>
                <a:gd name="T50" fmla="*/ 69 w 135"/>
                <a:gd name="T51" fmla="*/ 118 h 224"/>
                <a:gd name="T52" fmla="*/ 59 w 135"/>
                <a:gd name="T53" fmla="*/ 111 h 224"/>
                <a:gd name="T54" fmla="*/ 52 w 135"/>
                <a:gd name="T55" fmla="*/ 106 h 224"/>
                <a:gd name="T56" fmla="*/ 47 w 135"/>
                <a:gd name="T57" fmla="*/ 95 h 224"/>
                <a:gd name="T58" fmla="*/ 45 w 135"/>
                <a:gd name="T59" fmla="*/ 92 h 224"/>
                <a:gd name="T60" fmla="*/ 45 w 135"/>
                <a:gd name="T61" fmla="*/ 90 h 224"/>
                <a:gd name="T62" fmla="*/ 40 w 135"/>
                <a:gd name="T63" fmla="*/ 80 h 224"/>
                <a:gd name="T64" fmla="*/ 31 w 135"/>
                <a:gd name="T65" fmla="*/ 73 h 224"/>
                <a:gd name="T66" fmla="*/ 31 w 135"/>
                <a:gd name="T67" fmla="*/ 69 h 224"/>
                <a:gd name="T68" fmla="*/ 26 w 135"/>
                <a:gd name="T69" fmla="*/ 62 h 224"/>
                <a:gd name="T70" fmla="*/ 19 w 135"/>
                <a:gd name="T71" fmla="*/ 54 h 224"/>
                <a:gd name="T72" fmla="*/ 28 w 135"/>
                <a:gd name="T73" fmla="*/ 54 h 224"/>
                <a:gd name="T74" fmla="*/ 14 w 135"/>
                <a:gd name="T75" fmla="*/ 45 h 224"/>
                <a:gd name="T76" fmla="*/ 12 w 135"/>
                <a:gd name="T77" fmla="*/ 21 h 224"/>
                <a:gd name="T78" fmla="*/ 9 w 135"/>
                <a:gd name="T79" fmla="*/ 12 h 224"/>
                <a:gd name="T80" fmla="*/ 0 w 135"/>
                <a:gd name="T81" fmla="*/ 0 h 224"/>
                <a:gd name="T82" fmla="*/ 7 w 135"/>
                <a:gd name="T83" fmla="*/ 5 h 224"/>
                <a:gd name="T84" fmla="*/ 12 w 135"/>
                <a:gd name="T85" fmla="*/ 19 h 224"/>
                <a:gd name="T86" fmla="*/ 28 w 135"/>
                <a:gd name="T87" fmla="*/ 40 h 224"/>
                <a:gd name="T88" fmla="*/ 52 w 135"/>
                <a:gd name="T89" fmla="*/ 76 h 224"/>
                <a:gd name="T90" fmla="*/ 76 w 135"/>
                <a:gd name="T91" fmla="*/ 116 h 224"/>
                <a:gd name="T92" fmla="*/ 97 w 135"/>
                <a:gd name="T93" fmla="*/ 149 h 224"/>
                <a:gd name="T94" fmla="*/ 113 w 135"/>
                <a:gd name="T95" fmla="*/ 173 h 224"/>
                <a:gd name="T96" fmla="*/ 139 w 135"/>
                <a:gd name="T97" fmla="*/ 222 h 224"/>
                <a:gd name="T98" fmla="*/ 156 w 135"/>
                <a:gd name="T99" fmla="*/ 253 h 224"/>
                <a:gd name="T100" fmla="*/ 175 w 135"/>
                <a:gd name="T101" fmla="*/ 286 h 224"/>
                <a:gd name="T102" fmla="*/ 248 w 135"/>
                <a:gd name="T103" fmla="*/ 402 h 224"/>
                <a:gd name="T104" fmla="*/ 265 w 135"/>
                <a:gd name="T105" fmla="*/ 431 h 224"/>
                <a:gd name="T106" fmla="*/ 310 w 135"/>
                <a:gd name="T107" fmla="*/ 525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17"/>
            <p:cNvSpPr>
              <a:spLocks noChangeArrowheads="1"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279 w 135"/>
                <a:gd name="T1" fmla="*/ 468 h 224"/>
                <a:gd name="T2" fmla="*/ 269 w 135"/>
                <a:gd name="T3" fmla="*/ 456 h 224"/>
                <a:gd name="T4" fmla="*/ 246 w 135"/>
                <a:gd name="T5" fmla="*/ 425 h 224"/>
                <a:gd name="T6" fmla="*/ 241 w 135"/>
                <a:gd name="T7" fmla="*/ 416 h 224"/>
                <a:gd name="T8" fmla="*/ 220 w 135"/>
                <a:gd name="T9" fmla="*/ 378 h 224"/>
                <a:gd name="T10" fmla="*/ 215 w 135"/>
                <a:gd name="T11" fmla="*/ 366 h 224"/>
                <a:gd name="T12" fmla="*/ 203 w 135"/>
                <a:gd name="T13" fmla="*/ 350 h 224"/>
                <a:gd name="T14" fmla="*/ 194 w 135"/>
                <a:gd name="T15" fmla="*/ 333 h 224"/>
                <a:gd name="T16" fmla="*/ 189 w 135"/>
                <a:gd name="T17" fmla="*/ 324 h 224"/>
                <a:gd name="T18" fmla="*/ 184 w 135"/>
                <a:gd name="T19" fmla="*/ 316 h 224"/>
                <a:gd name="T20" fmla="*/ 170 w 135"/>
                <a:gd name="T21" fmla="*/ 298 h 224"/>
                <a:gd name="T22" fmla="*/ 165 w 135"/>
                <a:gd name="T23" fmla="*/ 288 h 224"/>
                <a:gd name="T24" fmla="*/ 154 w 135"/>
                <a:gd name="T25" fmla="*/ 276 h 224"/>
                <a:gd name="T26" fmla="*/ 149 w 135"/>
                <a:gd name="T27" fmla="*/ 262 h 224"/>
                <a:gd name="T28" fmla="*/ 137 w 135"/>
                <a:gd name="T29" fmla="*/ 248 h 224"/>
                <a:gd name="T30" fmla="*/ 130 w 135"/>
                <a:gd name="T31" fmla="*/ 229 h 224"/>
                <a:gd name="T32" fmla="*/ 123 w 135"/>
                <a:gd name="T33" fmla="*/ 222 h 224"/>
                <a:gd name="T34" fmla="*/ 121 w 135"/>
                <a:gd name="T35" fmla="*/ 213 h 224"/>
                <a:gd name="T36" fmla="*/ 113 w 135"/>
                <a:gd name="T37" fmla="*/ 205 h 224"/>
                <a:gd name="T38" fmla="*/ 111 w 135"/>
                <a:gd name="T39" fmla="*/ 203 h 224"/>
                <a:gd name="T40" fmla="*/ 106 w 135"/>
                <a:gd name="T41" fmla="*/ 194 h 224"/>
                <a:gd name="T42" fmla="*/ 90 w 135"/>
                <a:gd name="T43" fmla="*/ 165 h 224"/>
                <a:gd name="T44" fmla="*/ 85 w 135"/>
                <a:gd name="T45" fmla="*/ 158 h 224"/>
                <a:gd name="T46" fmla="*/ 80 w 135"/>
                <a:gd name="T47" fmla="*/ 149 h 224"/>
                <a:gd name="T48" fmla="*/ 66 w 135"/>
                <a:gd name="T49" fmla="*/ 125 h 224"/>
                <a:gd name="T50" fmla="*/ 69 w 135"/>
                <a:gd name="T51" fmla="*/ 118 h 224"/>
                <a:gd name="T52" fmla="*/ 59 w 135"/>
                <a:gd name="T53" fmla="*/ 111 h 224"/>
                <a:gd name="T54" fmla="*/ 52 w 135"/>
                <a:gd name="T55" fmla="*/ 106 h 224"/>
                <a:gd name="T56" fmla="*/ 47 w 135"/>
                <a:gd name="T57" fmla="*/ 97 h 224"/>
                <a:gd name="T58" fmla="*/ 43 w 135"/>
                <a:gd name="T59" fmla="*/ 94 h 224"/>
                <a:gd name="T60" fmla="*/ 43 w 135"/>
                <a:gd name="T61" fmla="*/ 87 h 224"/>
                <a:gd name="T62" fmla="*/ 40 w 135"/>
                <a:gd name="T63" fmla="*/ 80 h 224"/>
                <a:gd name="T64" fmla="*/ 31 w 135"/>
                <a:gd name="T65" fmla="*/ 73 h 224"/>
                <a:gd name="T66" fmla="*/ 31 w 135"/>
                <a:gd name="T67" fmla="*/ 68 h 224"/>
                <a:gd name="T68" fmla="*/ 24 w 135"/>
                <a:gd name="T69" fmla="*/ 61 h 224"/>
                <a:gd name="T70" fmla="*/ 21 w 135"/>
                <a:gd name="T71" fmla="*/ 54 h 224"/>
                <a:gd name="T72" fmla="*/ 26 w 135"/>
                <a:gd name="T73" fmla="*/ 54 h 224"/>
                <a:gd name="T74" fmla="*/ 17 w 135"/>
                <a:gd name="T75" fmla="*/ 43 h 224"/>
                <a:gd name="T76" fmla="*/ 9 w 135"/>
                <a:gd name="T77" fmla="*/ 21 h 224"/>
                <a:gd name="T78" fmla="*/ 9 w 135"/>
                <a:gd name="T79" fmla="*/ 14 h 224"/>
                <a:gd name="T80" fmla="*/ 0 w 135"/>
                <a:gd name="T81" fmla="*/ 0 h 224"/>
                <a:gd name="T82" fmla="*/ 7 w 135"/>
                <a:gd name="T83" fmla="*/ 5 h 224"/>
                <a:gd name="T84" fmla="*/ 9 w 135"/>
                <a:gd name="T85" fmla="*/ 19 h 224"/>
                <a:gd name="T86" fmla="*/ 26 w 135"/>
                <a:gd name="T87" fmla="*/ 38 h 224"/>
                <a:gd name="T88" fmla="*/ 52 w 135"/>
                <a:gd name="T89" fmla="*/ 76 h 224"/>
                <a:gd name="T90" fmla="*/ 76 w 135"/>
                <a:gd name="T91" fmla="*/ 118 h 224"/>
                <a:gd name="T92" fmla="*/ 97 w 135"/>
                <a:gd name="T93" fmla="*/ 149 h 224"/>
                <a:gd name="T94" fmla="*/ 113 w 135"/>
                <a:gd name="T95" fmla="*/ 172 h 224"/>
                <a:gd name="T96" fmla="*/ 142 w 135"/>
                <a:gd name="T97" fmla="*/ 224 h 224"/>
                <a:gd name="T98" fmla="*/ 156 w 135"/>
                <a:gd name="T99" fmla="*/ 253 h 224"/>
                <a:gd name="T100" fmla="*/ 175 w 135"/>
                <a:gd name="T101" fmla="*/ 288 h 224"/>
                <a:gd name="T102" fmla="*/ 248 w 135"/>
                <a:gd name="T103" fmla="*/ 399 h 224"/>
                <a:gd name="T104" fmla="*/ 265 w 135"/>
                <a:gd name="T105" fmla="*/ 430 h 224"/>
                <a:gd name="T106" fmla="*/ 310 w 135"/>
                <a:gd name="T107" fmla="*/ 524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18"/>
            <p:cNvSpPr>
              <a:spLocks noChangeArrowheads="1"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265 w 129"/>
                <a:gd name="T1" fmla="*/ 460 h 219"/>
                <a:gd name="T2" fmla="*/ 258 w 129"/>
                <a:gd name="T3" fmla="*/ 444 h 219"/>
                <a:gd name="T4" fmla="*/ 236 w 129"/>
                <a:gd name="T5" fmla="*/ 415 h 219"/>
                <a:gd name="T6" fmla="*/ 227 w 129"/>
                <a:gd name="T7" fmla="*/ 406 h 219"/>
                <a:gd name="T8" fmla="*/ 210 w 129"/>
                <a:gd name="T9" fmla="*/ 371 h 219"/>
                <a:gd name="T10" fmla="*/ 203 w 129"/>
                <a:gd name="T11" fmla="*/ 361 h 219"/>
                <a:gd name="T12" fmla="*/ 194 w 129"/>
                <a:gd name="T13" fmla="*/ 342 h 219"/>
                <a:gd name="T14" fmla="*/ 182 w 129"/>
                <a:gd name="T15" fmla="*/ 326 h 219"/>
                <a:gd name="T16" fmla="*/ 180 w 129"/>
                <a:gd name="T17" fmla="*/ 316 h 219"/>
                <a:gd name="T18" fmla="*/ 175 w 129"/>
                <a:gd name="T19" fmla="*/ 312 h 219"/>
                <a:gd name="T20" fmla="*/ 161 w 129"/>
                <a:gd name="T21" fmla="*/ 293 h 219"/>
                <a:gd name="T22" fmla="*/ 156 w 129"/>
                <a:gd name="T23" fmla="*/ 281 h 219"/>
                <a:gd name="T24" fmla="*/ 147 w 129"/>
                <a:gd name="T25" fmla="*/ 271 h 219"/>
                <a:gd name="T26" fmla="*/ 139 w 129"/>
                <a:gd name="T27" fmla="*/ 257 h 219"/>
                <a:gd name="T28" fmla="*/ 132 w 129"/>
                <a:gd name="T29" fmla="*/ 241 h 219"/>
                <a:gd name="T30" fmla="*/ 121 w 129"/>
                <a:gd name="T31" fmla="*/ 220 h 219"/>
                <a:gd name="T32" fmla="*/ 116 w 129"/>
                <a:gd name="T33" fmla="*/ 215 h 219"/>
                <a:gd name="T34" fmla="*/ 113 w 129"/>
                <a:gd name="T35" fmla="*/ 205 h 219"/>
                <a:gd name="T36" fmla="*/ 109 w 129"/>
                <a:gd name="T37" fmla="*/ 201 h 219"/>
                <a:gd name="T38" fmla="*/ 106 w 129"/>
                <a:gd name="T39" fmla="*/ 198 h 219"/>
                <a:gd name="T40" fmla="*/ 99 w 129"/>
                <a:gd name="T41" fmla="*/ 189 h 219"/>
                <a:gd name="T42" fmla="*/ 85 w 129"/>
                <a:gd name="T43" fmla="*/ 163 h 219"/>
                <a:gd name="T44" fmla="*/ 78 w 129"/>
                <a:gd name="T45" fmla="*/ 153 h 219"/>
                <a:gd name="T46" fmla="*/ 73 w 129"/>
                <a:gd name="T47" fmla="*/ 144 h 219"/>
                <a:gd name="T48" fmla="*/ 64 w 129"/>
                <a:gd name="T49" fmla="*/ 123 h 219"/>
                <a:gd name="T50" fmla="*/ 64 w 129"/>
                <a:gd name="T51" fmla="*/ 113 h 219"/>
                <a:gd name="T52" fmla="*/ 52 w 129"/>
                <a:gd name="T53" fmla="*/ 111 h 219"/>
                <a:gd name="T54" fmla="*/ 47 w 129"/>
                <a:gd name="T55" fmla="*/ 106 h 219"/>
                <a:gd name="T56" fmla="*/ 43 w 129"/>
                <a:gd name="T57" fmla="*/ 94 h 219"/>
                <a:gd name="T58" fmla="*/ 38 w 129"/>
                <a:gd name="T59" fmla="*/ 92 h 219"/>
                <a:gd name="T60" fmla="*/ 38 w 129"/>
                <a:gd name="T61" fmla="*/ 87 h 219"/>
                <a:gd name="T62" fmla="*/ 38 w 129"/>
                <a:gd name="T63" fmla="*/ 78 h 219"/>
                <a:gd name="T64" fmla="*/ 28 w 129"/>
                <a:gd name="T65" fmla="*/ 71 h 219"/>
                <a:gd name="T66" fmla="*/ 28 w 129"/>
                <a:gd name="T67" fmla="*/ 66 h 219"/>
                <a:gd name="T68" fmla="*/ 21 w 129"/>
                <a:gd name="T69" fmla="*/ 61 h 219"/>
                <a:gd name="T70" fmla="*/ 17 w 129"/>
                <a:gd name="T71" fmla="*/ 52 h 219"/>
                <a:gd name="T72" fmla="*/ 24 w 129"/>
                <a:gd name="T73" fmla="*/ 52 h 219"/>
                <a:gd name="T74" fmla="*/ 12 w 129"/>
                <a:gd name="T75" fmla="*/ 42 h 219"/>
                <a:gd name="T76" fmla="*/ 7 w 129"/>
                <a:gd name="T77" fmla="*/ 19 h 219"/>
                <a:gd name="T78" fmla="*/ 7 w 129"/>
                <a:gd name="T79" fmla="*/ 12 h 219"/>
                <a:gd name="T80" fmla="*/ 0 w 129"/>
                <a:gd name="T81" fmla="*/ 0 h 219"/>
                <a:gd name="T82" fmla="*/ 5 w 129"/>
                <a:gd name="T83" fmla="*/ 2 h 219"/>
                <a:gd name="T84" fmla="*/ 7 w 129"/>
                <a:gd name="T85" fmla="*/ 17 h 219"/>
                <a:gd name="T86" fmla="*/ 24 w 129"/>
                <a:gd name="T87" fmla="*/ 38 h 219"/>
                <a:gd name="T88" fmla="*/ 47 w 129"/>
                <a:gd name="T89" fmla="*/ 73 h 219"/>
                <a:gd name="T90" fmla="*/ 71 w 129"/>
                <a:gd name="T91" fmla="*/ 111 h 219"/>
                <a:gd name="T92" fmla="*/ 92 w 129"/>
                <a:gd name="T93" fmla="*/ 144 h 219"/>
                <a:gd name="T94" fmla="*/ 106 w 129"/>
                <a:gd name="T95" fmla="*/ 170 h 219"/>
                <a:gd name="T96" fmla="*/ 135 w 129"/>
                <a:gd name="T97" fmla="*/ 220 h 219"/>
                <a:gd name="T98" fmla="*/ 149 w 129"/>
                <a:gd name="T99" fmla="*/ 248 h 219"/>
                <a:gd name="T100" fmla="*/ 166 w 129"/>
                <a:gd name="T101" fmla="*/ 281 h 219"/>
                <a:gd name="T102" fmla="*/ 236 w 129"/>
                <a:gd name="T103" fmla="*/ 390 h 219"/>
                <a:gd name="T104" fmla="*/ 255 w 129"/>
                <a:gd name="T105" fmla="*/ 423 h 219"/>
                <a:gd name="T106" fmla="*/ 298 w 129"/>
                <a:gd name="T107" fmla="*/ 512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19"/>
            <p:cNvSpPr>
              <a:spLocks noChangeArrowheads="1"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272 w 131"/>
                <a:gd name="T1" fmla="*/ 460 h 219"/>
                <a:gd name="T2" fmla="*/ 263 w 131"/>
                <a:gd name="T3" fmla="*/ 446 h 219"/>
                <a:gd name="T4" fmla="*/ 241 w 131"/>
                <a:gd name="T5" fmla="*/ 415 h 219"/>
                <a:gd name="T6" fmla="*/ 237 w 131"/>
                <a:gd name="T7" fmla="*/ 406 h 219"/>
                <a:gd name="T8" fmla="*/ 218 w 131"/>
                <a:gd name="T9" fmla="*/ 371 h 219"/>
                <a:gd name="T10" fmla="*/ 211 w 131"/>
                <a:gd name="T11" fmla="*/ 361 h 219"/>
                <a:gd name="T12" fmla="*/ 199 w 131"/>
                <a:gd name="T13" fmla="*/ 345 h 219"/>
                <a:gd name="T14" fmla="*/ 189 w 131"/>
                <a:gd name="T15" fmla="*/ 328 h 219"/>
                <a:gd name="T16" fmla="*/ 185 w 131"/>
                <a:gd name="T17" fmla="*/ 316 h 219"/>
                <a:gd name="T18" fmla="*/ 177 w 131"/>
                <a:gd name="T19" fmla="*/ 309 h 219"/>
                <a:gd name="T20" fmla="*/ 166 w 131"/>
                <a:gd name="T21" fmla="*/ 293 h 219"/>
                <a:gd name="T22" fmla="*/ 161 w 131"/>
                <a:gd name="T23" fmla="*/ 283 h 219"/>
                <a:gd name="T24" fmla="*/ 154 w 131"/>
                <a:gd name="T25" fmla="*/ 271 h 219"/>
                <a:gd name="T26" fmla="*/ 144 w 131"/>
                <a:gd name="T27" fmla="*/ 257 h 219"/>
                <a:gd name="T28" fmla="*/ 137 w 131"/>
                <a:gd name="T29" fmla="*/ 243 h 219"/>
                <a:gd name="T30" fmla="*/ 125 w 131"/>
                <a:gd name="T31" fmla="*/ 222 h 219"/>
                <a:gd name="T32" fmla="*/ 121 w 131"/>
                <a:gd name="T33" fmla="*/ 217 h 219"/>
                <a:gd name="T34" fmla="*/ 118 w 131"/>
                <a:gd name="T35" fmla="*/ 205 h 219"/>
                <a:gd name="T36" fmla="*/ 114 w 131"/>
                <a:gd name="T37" fmla="*/ 203 h 219"/>
                <a:gd name="T38" fmla="*/ 111 w 131"/>
                <a:gd name="T39" fmla="*/ 198 h 219"/>
                <a:gd name="T40" fmla="*/ 104 w 131"/>
                <a:gd name="T41" fmla="*/ 189 h 219"/>
                <a:gd name="T42" fmla="*/ 90 w 131"/>
                <a:gd name="T43" fmla="*/ 163 h 219"/>
                <a:gd name="T44" fmla="*/ 83 w 131"/>
                <a:gd name="T45" fmla="*/ 156 h 219"/>
                <a:gd name="T46" fmla="*/ 78 w 131"/>
                <a:gd name="T47" fmla="*/ 144 h 219"/>
                <a:gd name="T48" fmla="*/ 66 w 131"/>
                <a:gd name="T49" fmla="*/ 123 h 219"/>
                <a:gd name="T50" fmla="*/ 66 w 131"/>
                <a:gd name="T51" fmla="*/ 116 h 219"/>
                <a:gd name="T52" fmla="*/ 59 w 131"/>
                <a:gd name="T53" fmla="*/ 111 h 219"/>
                <a:gd name="T54" fmla="*/ 52 w 131"/>
                <a:gd name="T55" fmla="*/ 106 h 219"/>
                <a:gd name="T56" fmla="*/ 47 w 131"/>
                <a:gd name="T57" fmla="*/ 94 h 219"/>
                <a:gd name="T58" fmla="*/ 43 w 131"/>
                <a:gd name="T59" fmla="*/ 94 h 219"/>
                <a:gd name="T60" fmla="*/ 43 w 131"/>
                <a:gd name="T61" fmla="*/ 90 h 219"/>
                <a:gd name="T62" fmla="*/ 40 w 131"/>
                <a:gd name="T63" fmla="*/ 78 h 219"/>
                <a:gd name="T64" fmla="*/ 33 w 131"/>
                <a:gd name="T65" fmla="*/ 73 h 219"/>
                <a:gd name="T66" fmla="*/ 31 w 131"/>
                <a:gd name="T67" fmla="*/ 66 h 219"/>
                <a:gd name="T68" fmla="*/ 28 w 131"/>
                <a:gd name="T69" fmla="*/ 61 h 219"/>
                <a:gd name="T70" fmla="*/ 21 w 131"/>
                <a:gd name="T71" fmla="*/ 52 h 219"/>
                <a:gd name="T72" fmla="*/ 28 w 131"/>
                <a:gd name="T73" fmla="*/ 54 h 219"/>
                <a:gd name="T74" fmla="*/ 17 w 131"/>
                <a:gd name="T75" fmla="*/ 42 h 219"/>
                <a:gd name="T76" fmla="*/ 12 w 131"/>
                <a:gd name="T77" fmla="*/ 19 h 219"/>
                <a:gd name="T78" fmla="*/ 9 w 131"/>
                <a:gd name="T79" fmla="*/ 14 h 219"/>
                <a:gd name="T80" fmla="*/ 0 w 131"/>
                <a:gd name="T81" fmla="*/ 0 h 219"/>
                <a:gd name="T82" fmla="*/ 7 w 131"/>
                <a:gd name="T83" fmla="*/ 5 h 219"/>
                <a:gd name="T84" fmla="*/ 12 w 131"/>
                <a:gd name="T85" fmla="*/ 17 h 219"/>
                <a:gd name="T86" fmla="*/ 31 w 131"/>
                <a:gd name="T87" fmla="*/ 38 h 219"/>
                <a:gd name="T88" fmla="*/ 52 w 131"/>
                <a:gd name="T89" fmla="*/ 73 h 219"/>
                <a:gd name="T90" fmla="*/ 78 w 131"/>
                <a:gd name="T91" fmla="*/ 113 h 219"/>
                <a:gd name="T92" fmla="*/ 97 w 131"/>
                <a:gd name="T93" fmla="*/ 144 h 219"/>
                <a:gd name="T94" fmla="*/ 114 w 131"/>
                <a:gd name="T95" fmla="*/ 168 h 219"/>
                <a:gd name="T96" fmla="*/ 140 w 131"/>
                <a:gd name="T97" fmla="*/ 220 h 219"/>
                <a:gd name="T98" fmla="*/ 154 w 131"/>
                <a:gd name="T99" fmla="*/ 248 h 219"/>
                <a:gd name="T100" fmla="*/ 173 w 131"/>
                <a:gd name="T101" fmla="*/ 283 h 219"/>
                <a:gd name="T102" fmla="*/ 244 w 131"/>
                <a:gd name="T103" fmla="*/ 392 h 219"/>
                <a:gd name="T104" fmla="*/ 260 w 131"/>
                <a:gd name="T105" fmla="*/ 420 h 219"/>
                <a:gd name="T106" fmla="*/ 303 w 131"/>
                <a:gd name="T107" fmla="*/ 512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20"/>
            <p:cNvSpPr>
              <a:spLocks noChangeArrowheads="1"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33 w 127"/>
                <a:gd name="T1" fmla="*/ 485 h 233"/>
                <a:gd name="T2" fmla="*/ 40 w 127"/>
                <a:gd name="T3" fmla="*/ 471 h 233"/>
                <a:gd name="T4" fmla="*/ 54 w 127"/>
                <a:gd name="T5" fmla="*/ 437 h 233"/>
                <a:gd name="T6" fmla="*/ 64 w 127"/>
                <a:gd name="T7" fmla="*/ 423 h 233"/>
                <a:gd name="T8" fmla="*/ 83 w 127"/>
                <a:gd name="T9" fmla="*/ 390 h 233"/>
                <a:gd name="T10" fmla="*/ 90 w 127"/>
                <a:gd name="T11" fmla="*/ 378 h 233"/>
                <a:gd name="T12" fmla="*/ 97 w 127"/>
                <a:gd name="T13" fmla="*/ 359 h 233"/>
                <a:gd name="T14" fmla="*/ 109 w 127"/>
                <a:gd name="T15" fmla="*/ 343 h 233"/>
                <a:gd name="T16" fmla="*/ 113 w 127"/>
                <a:gd name="T17" fmla="*/ 333 h 233"/>
                <a:gd name="T18" fmla="*/ 116 w 127"/>
                <a:gd name="T19" fmla="*/ 324 h 233"/>
                <a:gd name="T20" fmla="*/ 128 w 127"/>
                <a:gd name="T21" fmla="*/ 303 h 233"/>
                <a:gd name="T22" fmla="*/ 132 w 127"/>
                <a:gd name="T23" fmla="*/ 293 h 233"/>
                <a:gd name="T24" fmla="*/ 137 w 127"/>
                <a:gd name="T25" fmla="*/ 279 h 233"/>
                <a:gd name="T26" fmla="*/ 146 w 127"/>
                <a:gd name="T27" fmla="*/ 265 h 233"/>
                <a:gd name="T28" fmla="*/ 156 w 127"/>
                <a:gd name="T29" fmla="*/ 248 h 233"/>
                <a:gd name="T30" fmla="*/ 168 w 127"/>
                <a:gd name="T31" fmla="*/ 232 h 233"/>
                <a:gd name="T32" fmla="*/ 172 w 127"/>
                <a:gd name="T33" fmla="*/ 220 h 233"/>
                <a:gd name="T34" fmla="*/ 175 w 127"/>
                <a:gd name="T35" fmla="*/ 215 h 233"/>
                <a:gd name="T36" fmla="*/ 180 w 127"/>
                <a:gd name="T37" fmla="*/ 206 h 233"/>
                <a:gd name="T38" fmla="*/ 180 w 127"/>
                <a:gd name="T39" fmla="*/ 201 h 233"/>
                <a:gd name="T40" fmla="*/ 184 w 127"/>
                <a:gd name="T41" fmla="*/ 194 h 233"/>
                <a:gd name="T42" fmla="*/ 201 w 127"/>
                <a:gd name="T43" fmla="*/ 168 h 233"/>
                <a:gd name="T44" fmla="*/ 208 w 127"/>
                <a:gd name="T45" fmla="*/ 154 h 233"/>
                <a:gd name="T46" fmla="*/ 213 w 127"/>
                <a:gd name="T47" fmla="*/ 147 h 233"/>
                <a:gd name="T48" fmla="*/ 224 w 127"/>
                <a:gd name="T49" fmla="*/ 123 h 233"/>
                <a:gd name="T50" fmla="*/ 231 w 127"/>
                <a:gd name="T51" fmla="*/ 118 h 233"/>
                <a:gd name="T52" fmla="*/ 234 w 127"/>
                <a:gd name="T53" fmla="*/ 109 h 233"/>
                <a:gd name="T54" fmla="*/ 234 w 127"/>
                <a:gd name="T55" fmla="*/ 102 h 233"/>
                <a:gd name="T56" fmla="*/ 239 w 127"/>
                <a:gd name="T57" fmla="*/ 90 h 233"/>
                <a:gd name="T58" fmla="*/ 239 w 127"/>
                <a:gd name="T59" fmla="*/ 87 h 233"/>
                <a:gd name="T60" fmla="*/ 243 w 127"/>
                <a:gd name="T61" fmla="*/ 83 h 233"/>
                <a:gd name="T62" fmla="*/ 253 w 127"/>
                <a:gd name="T63" fmla="*/ 73 h 233"/>
                <a:gd name="T64" fmla="*/ 253 w 127"/>
                <a:gd name="T65" fmla="*/ 66 h 233"/>
                <a:gd name="T66" fmla="*/ 257 w 127"/>
                <a:gd name="T67" fmla="*/ 61 h 233"/>
                <a:gd name="T68" fmla="*/ 260 w 127"/>
                <a:gd name="T69" fmla="*/ 54 h 233"/>
                <a:gd name="T70" fmla="*/ 265 w 127"/>
                <a:gd name="T71" fmla="*/ 45 h 233"/>
                <a:gd name="T72" fmla="*/ 267 w 127"/>
                <a:gd name="T73" fmla="*/ 52 h 233"/>
                <a:gd name="T74" fmla="*/ 272 w 127"/>
                <a:gd name="T75" fmla="*/ 35 h 233"/>
                <a:gd name="T76" fmla="*/ 286 w 127"/>
                <a:gd name="T77" fmla="*/ 19 h 233"/>
                <a:gd name="T78" fmla="*/ 293 w 127"/>
                <a:gd name="T79" fmla="*/ 12 h 233"/>
                <a:gd name="T80" fmla="*/ 300 w 127"/>
                <a:gd name="T81" fmla="*/ 0 h 233"/>
                <a:gd name="T82" fmla="*/ 300 w 127"/>
                <a:gd name="T83" fmla="*/ 7 h 233"/>
                <a:gd name="T84" fmla="*/ 288 w 127"/>
                <a:gd name="T85" fmla="*/ 19 h 233"/>
                <a:gd name="T86" fmla="*/ 281 w 127"/>
                <a:gd name="T87" fmla="*/ 43 h 233"/>
                <a:gd name="T88" fmla="*/ 262 w 127"/>
                <a:gd name="T89" fmla="*/ 85 h 233"/>
                <a:gd name="T90" fmla="*/ 239 w 127"/>
                <a:gd name="T91" fmla="*/ 128 h 233"/>
                <a:gd name="T92" fmla="*/ 222 w 127"/>
                <a:gd name="T93" fmla="*/ 161 h 233"/>
                <a:gd name="T94" fmla="*/ 208 w 127"/>
                <a:gd name="T95" fmla="*/ 187 h 233"/>
                <a:gd name="T96" fmla="*/ 177 w 127"/>
                <a:gd name="T97" fmla="*/ 239 h 233"/>
                <a:gd name="T98" fmla="*/ 161 w 127"/>
                <a:gd name="T99" fmla="*/ 265 h 233"/>
                <a:gd name="T100" fmla="*/ 139 w 127"/>
                <a:gd name="T101" fmla="*/ 303 h 233"/>
                <a:gd name="T102" fmla="*/ 78 w 127"/>
                <a:gd name="T103" fmla="*/ 423 h 233"/>
                <a:gd name="T104" fmla="*/ 61 w 127"/>
                <a:gd name="T105" fmla="*/ 454 h 233"/>
                <a:gd name="T106" fmla="*/ 2 w 127"/>
                <a:gd name="T107" fmla="*/ 544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21"/>
            <p:cNvSpPr>
              <a:spLocks noChangeArrowheads="1"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33 w 127"/>
                <a:gd name="T1" fmla="*/ 485 h 233"/>
                <a:gd name="T2" fmla="*/ 43 w 127"/>
                <a:gd name="T3" fmla="*/ 471 h 233"/>
                <a:gd name="T4" fmla="*/ 59 w 127"/>
                <a:gd name="T5" fmla="*/ 435 h 233"/>
                <a:gd name="T6" fmla="*/ 61 w 127"/>
                <a:gd name="T7" fmla="*/ 423 h 233"/>
                <a:gd name="T8" fmla="*/ 85 w 127"/>
                <a:gd name="T9" fmla="*/ 390 h 233"/>
                <a:gd name="T10" fmla="*/ 92 w 127"/>
                <a:gd name="T11" fmla="*/ 378 h 233"/>
                <a:gd name="T12" fmla="*/ 102 w 127"/>
                <a:gd name="T13" fmla="*/ 357 h 233"/>
                <a:gd name="T14" fmla="*/ 109 w 127"/>
                <a:gd name="T15" fmla="*/ 343 h 233"/>
                <a:gd name="T16" fmla="*/ 118 w 127"/>
                <a:gd name="T17" fmla="*/ 331 h 233"/>
                <a:gd name="T18" fmla="*/ 120 w 127"/>
                <a:gd name="T19" fmla="*/ 324 h 233"/>
                <a:gd name="T20" fmla="*/ 128 w 127"/>
                <a:gd name="T21" fmla="*/ 303 h 233"/>
                <a:gd name="T22" fmla="*/ 135 w 127"/>
                <a:gd name="T23" fmla="*/ 291 h 233"/>
                <a:gd name="T24" fmla="*/ 139 w 127"/>
                <a:gd name="T25" fmla="*/ 281 h 233"/>
                <a:gd name="T26" fmla="*/ 149 w 127"/>
                <a:gd name="T27" fmla="*/ 267 h 233"/>
                <a:gd name="T28" fmla="*/ 156 w 127"/>
                <a:gd name="T29" fmla="*/ 248 h 233"/>
                <a:gd name="T30" fmla="*/ 170 w 127"/>
                <a:gd name="T31" fmla="*/ 229 h 233"/>
                <a:gd name="T32" fmla="*/ 172 w 127"/>
                <a:gd name="T33" fmla="*/ 220 h 233"/>
                <a:gd name="T34" fmla="*/ 177 w 127"/>
                <a:gd name="T35" fmla="*/ 215 h 233"/>
                <a:gd name="T36" fmla="*/ 182 w 127"/>
                <a:gd name="T37" fmla="*/ 203 h 233"/>
                <a:gd name="T38" fmla="*/ 184 w 127"/>
                <a:gd name="T39" fmla="*/ 203 h 233"/>
                <a:gd name="T40" fmla="*/ 189 w 127"/>
                <a:gd name="T41" fmla="*/ 194 h 233"/>
                <a:gd name="T42" fmla="*/ 206 w 127"/>
                <a:gd name="T43" fmla="*/ 166 h 233"/>
                <a:gd name="T44" fmla="*/ 208 w 127"/>
                <a:gd name="T45" fmla="*/ 154 h 233"/>
                <a:gd name="T46" fmla="*/ 215 w 127"/>
                <a:gd name="T47" fmla="*/ 144 h 233"/>
                <a:gd name="T48" fmla="*/ 227 w 127"/>
                <a:gd name="T49" fmla="*/ 123 h 233"/>
                <a:gd name="T50" fmla="*/ 234 w 127"/>
                <a:gd name="T51" fmla="*/ 118 h 233"/>
                <a:gd name="T52" fmla="*/ 236 w 127"/>
                <a:gd name="T53" fmla="*/ 109 h 233"/>
                <a:gd name="T54" fmla="*/ 236 w 127"/>
                <a:gd name="T55" fmla="*/ 99 h 233"/>
                <a:gd name="T56" fmla="*/ 241 w 127"/>
                <a:gd name="T57" fmla="*/ 90 h 233"/>
                <a:gd name="T58" fmla="*/ 241 w 127"/>
                <a:gd name="T59" fmla="*/ 87 h 233"/>
                <a:gd name="T60" fmla="*/ 248 w 127"/>
                <a:gd name="T61" fmla="*/ 80 h 233"/>
                <a:gd name="T62" fmla="*/ 253 w 127"/>
                <a:gd name="T63" fmla="*/ 76 h 233"/>
                <a:gd name="T64" fmla="*/ 255 w 127"/>
                <a:gd name="T65" fmla="*/ 66 h 233"/>
                <a:gd name="T66" fmla="*/ 257 w 127"/>
                <a:gd name="T67" fmla="*/ 59 h 233"/>
                <a:gd name="T68" fmla="*/ 260 w 127"/>
                <a:gd name="T69" fmla="*/ 54 h 233"/>
                <a:gd name="T70" fmla="*/ 265 w 127"/>
                <a:gd name="T71" fmla="*/ 45 h 233"/>
                <a:gd name="T72" fmla="*/ 269 w 127"/>
                <a:gd name="T73" fmla="*/ 52 h 233"/>
                <a:gd name="T74" fmla="*/ 274 w 127"/>
                <a:gd name="T75" fmla="*/ 35 h 233"/>
                <a:gd name="T76" fmla="*/ 291 w 127"/>
                <a:gd name="T77" fmla="*/ 17 h 233"/>
                <a:gd name="T78" fmla="*/ 295 w 127"/>
                <a:gd name="T79" fmla="*/ 12 h 233"/>
                <a:gd name="T80" fmla="*/ 300 w 127"/>
                <a:gd name="T81" fmla="*/ 0 h 233"/>
                <a:gd name="T82" fmla="*/ 300 w 127"/>
                <a:gd name="T83" fmla="*/ 7 h 233"/>
                <a:gd name="T84" fmla="*/ 293 w 127"/>
                <a:gd name="T85" fmla="*/ 17 h 233"/>
                <a:gd name="T86" fmla="*/ 283 w 127"/>
                <a:gd name="T87" fmla="*/ 43 h 233"/>
                <a:gd name="T88" fmla="*/ 262 w 127"/>
                <a:gd name="T89" fmla="*/ 83 h 233"/>
                <a:gd name="T90" fmla="*/ 239 w 127"/>
                <a:gd name="T91" fmla="*/ 128 h 233"/>
                <a:gd name="T92" fmla="*/ 220 w 127"/>
                <a:gd name="T93" fmla="*/ 161 h 233"/>
                <a:gd name="T94" fmla="*/ 208 w 127"/>
                <a:gd name="T95" fmla="*/ 187 h 233"/>
                <a:gd name="T96" fmla="*/ 177 w 127"/>
                <a:gd name="T97" fmla="*/ 239 h 233"/>
                <a:gd name="T98" fmla="*/ 163 w 127"/>
                <a:gd name="T99" fmla="*/ 267 h 233"/>
                <a:gd name="T100" fmla="*/ 139 w 127"/>
                <a:gd name="T101" fmla="*/ 303 h 233"/>
                <a:gd name="T102" fmla="*/ 78 w 127"/>
                <a:gd name="T103" fmla="*/ 423 h 233"/>
                <a:gd name="T104" fmla="*/ 61 w 127"/>
                <a:gd name="T105" fmla="*/ 454 h 233"/>
                <a:gd name="T106" fmla="*/ 2 w 127"/>
                <a:gd name="T107" fmla="*/ 54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22"/>
            <p:cNvSpPr>
              <a:spLocks noChangeArrowheads="1"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9 w 29"/>
                <a:gd name="T1" fmla="*/ 0 h 1244"/>
                <a:gd name="T2" fmla="*/ 21 w 29"/>
                <a:gd name="T3" fmla="*/ 1455 h 1244"/>
                <a:gd name="T4" fmla="*/ 0 w 29"/>
                <a:gd name="T5" fmla="*/ 2938 h 1244"/>
                <a:gd name="T6" fmla="*/ 61 w 29"/>
                <a:gd name="T7" fmla="*/ 2938 h 1244"/>
                <a:gd name="T8" fmla="*/ 40 w 29"/>
                <a:gd name="T9" fmla="*/ 2128 h 1244"/>
                <a:gd name="T10" fmla="*/ 68 w 29"/>
                <a:gd name="T11" fmla="*/ 668 h 1244"/>
                <a:gd name="T12" fmla="*/ 47 w 29"/>
                <a:gd name="T13" fmla="*/ 0 h 1244"/>
                <a:gd name="T14" fmla="*/ 9 w 29"/>
                <a:gd name="T15" fmla="*/ 0 h 1244"/>
                <a:gd name="T16" fmla="*/ 9 w 29"/>
                <a:gd name="T17" fmla="*/ 0 h 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23"/>
            <p:cNvSpPr>
              <a:spLocks noChangeArrowheads="1"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71 w 82"/>
                <a:gd name="T1" fmla="*/ 12 h 163"/>
                <a:gd name="T2" fmla="*/ 163 w 82"/>
                <a:gd name="T3" fmla="*/ 385 h 163"/>
                <a:gd name="T4" fmla="*/ 35 w 82"/>
                <a:gd name="T5" fmla="*/ 239 h 163"/>
                <a:gd name="T6" fmla="*/ 71 w 82"/>
                <a:gd name="T7" fmla="*/ 12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24"/>
            <p:cNvSpPr>
              <a:spLocks noChangeArrowheads="1"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66 w 43"/>
                <a:gd name="T1" fmla="*/ 0 h 135"/>
                <a:gd name="T2" fmla="*/ 102 w 43"/>
                <a:gd name="T3" fmla="*/ 318 h 135"/>
                <a:gd name="T4" fmla="*/ 31 w 43"/>
                <a:gd name="T5" fmla="*/ 226 h 135"/>
                <a:gd name="T6" fmla="*/ 66 w 43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25"/>
            <p:cNvSpPr>
              <a:spLocks noChangeArrowheads="1"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83 w 93"/>
                <a:gd name="T1" fmla="*/ 9 h 180"/>
                <a:gd name="T2" fmla="*/ 189 w 93"/>
                <a:gd name="T3" fmla="*/ 426 h 180"/>
                <a:gd name="T4" fmla="*/ 43 w 93"/>
                <a:gd name="T5" fmla="*/ 258 h 180"/>
                <a:gd name="T6" fmla="*/ 83 w 93"/>
                <a:gd name="T7" fmla="*/ 9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26"/>
            <p:cNvSpPr>
              <a:spLocks noChangeArrowheads="1"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73 w 47"/>
                <a:gd name="T1" fmla="*/ 0 h 152"/>
                <a:gd name="T2" fmla="*/ 111 w 47"/>
                <a:gd name="T3" fmla="*/ 359 h 152"/>
                <a:gd name="T4" fmla="*/ 33 w 47"/>
                <a:gd name="T5" fmla="*/ 253 h 152"/>
                <a:gd name="T6" fmla="*/ 73 w 47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27"/>
            <p:cNvSpPr>
              <a:spLocks noChangeArrowheads="1"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83 w 94"/>
                <a:gd name="T1" fmla="*/ 12 h 181"/>
                <a:gd name="T2" fmla="*/ 187 w 94"/>
                <a:gd name="T3" fmla="*/ 428 h 181"/>
                <a:gd name="T4" fmla="*/ 45 w 94"/>
                <a:gd name="T5" fmla="*/ 265 h 181"/>
                <a:gd name="T6" fmla="*/ 83 w 94"/>
                <a:gd name="T7" fmla="*/ 12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28"/>
            <p:cNvSpPr>
              <a:spLocks noChangeArrowheads="1"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66 w 45"/>
                <a:gd name="T1" fmla="*/ 0 h 150"/>
                <a:gd name="T2" fmla="*/ 106 w 45"/>
                <a:gd name="T3" fmla="*/ 354 h 150"/>
                <a:gd name="T4" fmla="*/ 31 w 45"/>
                <a:gd name="T5" fmla="*/ 253 h 150"/>
                <a:gd name="T6" fmla="*/ 66 w 4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29"/>
            <p:cNvSpPr>
              <a:spLocks noChangeArrowheads="1"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135 w 92"/>
                <a:gd name="T1" fmla="*/ 12 h 183"/>
                <a:gd name="T2" fmla="*/ 31 w 92"/>
                <a:gd name="T3" fmla="*/ 433 h 183"/>
                <a:gd name="T4" fmla="*/ 171 w 92"/>
                <a:gd name="T5" fmla="*/ 263 h 183"/>
                <a:gd name="T6" fmla="*/ 135 w 92"/>
                <a:gd name="T7" fmla="*/ 12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130"/>
            <p:cNvSpPr>
              <a:spLocks noChangeArrowheads="1"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40 w 47"/>
                <a:gd name="T1" fmla="*/ 0 h 150"/>
                <a:gd name="T2" fmla="*/ 0 w 47"/>
                <a:gd name="T3" fmla="*/ 355 h 150"/>
                <a:gd name="T4" fmla="*/ 78 w 47"/>
                <a:gd name="T5" fmla="*/ 251 h 150"/>
                <a:gd name="T6" fmla="*/ 40 w 47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31"/>
            <p:cNvSpPr>
              <a:spLocks noChangeArrowheads="1"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14 w 129"/>
                <a:gd name="T1" fmla="*/ 481 h 204"/>
                <a:gd name="T2" fmla="*/ 283 w 129"/>
                <a:gd name="T3" fmla="*/ 0 h 204"/>
                <a:gd name="T4" fmla="*/ 14 w 129"/>
                <a:gd name="T5" fmla="*/ 481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32"/>
            <p:cNvSpPr>
              <a:spLocks noChangeArrowheads="1"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291 w 129"/>
                <a:gd name="T1" fmla="*/ 477 h 202"/>
                <a:gd name="T2" fmla="*/ 24 w 129"/>
                <a:gd name="T3" fmla="*/ 0 h 202"/>
                <a:gd name="T4" fmla="*/ 291 w 129"/>
                <a:gd name="T5" fmla="*/ 477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33"/>
            <p:cNvSpPr>
              <a:spLocks noChangeArrowheads="1"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14 w 129"/>
                <a:gd name="T1" fmla="*/ 479 h 203"/>
                <a:gd name="T2" fmla="*/ 284 w 129"/>
                <a:gd name="T3" fmla="*/ 0 h 203"/>
                <a:gd name="T4" fmla="*/ 14 w 129"/>
                <a:gd name="T5" fmla="*/ 479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34"/>
            <p:cNvSpPr>
              <a:spLocks noChangeArrowheads="1"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292 w 129"/>
                <a:gd name="T1" fmla="*/ 475 h 201"/>
                <a:gd name="T2" fmla="*/ 21 w 129"/>
                <a:gd name="T3" fmla="*/ 0 h 201"/>
                <a:gd name="T4" fmla="*/ 292 w 129"/>
                <a:gd name="T5" fmla="*/ 475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35"/>
            <p:cNvSpPr>
              <a:spLocks noChangeArrowheads="1"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293 w 129"/>
                <a:gd name="T1" fmla="*/ 482 h 204"/>
                <a:gd name="T2" fmla="*/ 21 w 129"/>
                <a:gd name="T3" fmla="*/ 0 h 204"/>
                <a:gd name="T4" fmla="*/ 293 w 129"/>
                <a:gd name="T5" fmla="*/ 482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36"/>
            <p:cNvSpPr>
              <a:spLocks noChangeArrowheads="1"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14 w 129"/>
                <a:gd name="T1" fmla="*/ 482 h 204"/>
                <a:gd name="T2" fmla="*/ 283 w 129"/>
                <a:gd name="T3" fmla="*/ 0 h 204"/>
                <a:gd name="T4" fmla="*/ 14 w 129"/>
                <a:gd name="T5" fmla="*/ 482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37"/>
            <p:cNvSpPr>
              <a:spLocks noChangeArrowheads="1"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288 w 129"/>
                <a:gd name="T1" fmla="*/ 484 h 205"/>
                <a:gd name="T2" fmla="*/ 19 w 129"/>
                <a:gd name="T3" fmla="*/ 0 h 205"/>
                <a:gd name="T4" fmla="*/ 288 w 129"/>
                <a:gd name="T5" fmla="*/ 484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38"/>
            <p:cNvSpPr>
              <a:spLocks noChangeArrowheads="1"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14 w 129"/>
                <a:gd name="T1" fmla="*/ 478 h 202"/>
                <a:gd name="T2" fmla="*/ 283 w 129"/>
                <a:gd name="T3" fmla="*/ 0 h 202"/>
                <a:gd name="T4" fmla="*/ 14 w 129"/>
                <a:gd name="T5" fmla="*/ 478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39"/>
            <p:cNvSpPr>
              <a:spLocks noChangeArrowheads="1"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17 w 130"/>
                <a:gd name="T1" fmla="*/ 475 h 201"/>
                <a:gd name="T2" fmla="*/ 283 w 130"/>
                <a:gd name="T3" fmla="*/ 0 h 201"/>
                <a:gd name="T4" fmla="*/ 17 w 130"/>
                <a:gd name="T5" fmla="*/ 475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40"/>
            <p:cNvSpPr>
              <a:spLocks noChangeArrowheads="1"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265 w 116"/>
                <a:gd name="T1" fmla="*/ 428 h 181"/>
                <a:gd name="T2" fmla="*/ 19 w 116"/>
                <a:gd name="T3" fmla="*/ 0 h 181"/>
                <a:gd name="T4" fmla="*/ 265 w 116"/>
                <a:gd name="T5" fmla="*/ 428 h 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41"/>
            <p:cNvSpPr>
              <a:spLocks noChangeArrowheads="1"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229 w 110"/>
                <a:gd name="T1" fmla="*/ 415 h 201"/>
                <a:gd name="T2" fmla="*/ 220 w 110"/>
                <a:gd name="T3" fmla="*/ 399 h 201"/>
                <a:gd name="T4" fmla="*/ 210 w 110"/>
                <a:gd name="T5" fmla="*/ 368 h 201"/>
                <a:gd name="T6" fmla="*/ 208 w 110"/>
                <a:gd name="T7" fmla="*/ 361 h 201"/>
                <a:gd name="T8" fmla="*/ 187 w 110"/>
                <a:gd name="T9" fmla="*/ 330 h 201"/>
                <a:gd name="T10" fmla="*/ 180 w 110"/>
                <a:gd name="T11" fmla="*/ 321 h 201"/>
                <a:gd name="T12" fmla="*/ 173 w 110"/>
                <a:gd name="T13" fmla="*/ 302 h 201"/>
                <a:gd name="T14" fmla="*/ 168 w 110"/>
                <a:gd name="T15" fmla="*/ 290 h 201"/>
                <a:gd name="T16" fmla="*/ 161 w 110"/>
                <a:gd name="T17" fmla="*/ 283 h 201"/>
                <a:gd name="T18" fmla="*/ 161 w 110"/>
                <a:gd name="T19" fmla="*/ 274 h 201"/>
                <a:gd name="T20" fmla="*/ 151 w 110"/>
                <a:gd name="T21" fmla="*/ 255 h 201"/>
                <a:gd name="T22" fmla="*/ 147 w 110"/>
                <a:gd name="T23" fmla="*/ 245 h 201"/>
                <a:gd name="T24" fmla="*/ 142 w 110"/>
                <a:gd name="T25" fmla="*/ 233 h 201"/>
                <a:gd name="T26" fmla="*/ 137 w 110"/>
                <a:gd name="T27" fmla="*/ 224 h 201"/>
                <a:gd name="T28" fmla="*/ 130 w 110"/>
                <a:gd name="T29" fmla="*/ 210 h 201"/>
                <a:gd name="T30" fmla="*/ 116 w 110"/>
                <a:gd name="T31" fmla="*/ 193 h 201"/>
                <a:gd name="T32" fmla="*/ 116 w 110"/>
                <a:gd name="T33" fmla="*/ 189 h 201"/>
                <a:gd name="T34" fmla="*/ 109 w 110"/>
                <a:gd name="T35" fmla="*/ 179 h 201"/>
                <a:gd name="T36" fmla="*/ 106 w 110"/>
                <a:gd name="T37" fmla="*/ 172 h 201"/>
                <a:gd name="T38" fmla="*/ 106 w 110"/>
                <a:gd name="T39" fmla="*/ 170 h 201"/>
                <a:gd name="T40" fmla="*/ 102 w 110"/>
                <a:gd name="T41" fmla="*/ 163 h 201"/>
                <a:gd name="T42" fmla="*/ 87 w 110"/>
                <a:gd name="T43" fmla="*/ 139 h 201"/>
                <a:gd name="T44" fmla="*/ 85 w 110"/>
                <a:gd name="T45" fmla="*/ 130 h 201"/>
                <a:gd name="T46" fmla="*/ 78 w 110"/>
                <a:gd name="T47" fmla="*/ 120 h 201"/>
                <a:gd name="T48" fmla="*/ 69 w 110"/>
                <a:gd name="T49" fmla="*/ 101 h 201"/>
                <a:gd name="T50" fmla="*/ 64 w 110"/>
                <a:gd name="T51" fmla="*/ 99 h 201"/>
                <a:gd name="T52" fmla="*/ 64 w 110"/>
                <a:gd name="T53" fmla="*/ 92 h 201"/>
                <a:gd name="T54" fmla="*/ 66 w 110"/>
                <a:gd name="T55" fmla="*/ 80 h 201"/>
                <a:gd name="T56" fmla="*/ 57 w 110"/>
                <a:gd name="T57" fmla="*/ 73 h 201"/>
                <a:gd name="T58" fmla="*/ 57 w 110"/>
                <a:gd name="T59" fmla="*/ 68 h 201"/>
                <a:gd name="T60" fmla="*/ 54 w 110"/>
                <a:gd name="T61" fmla="*/ 68 h 201"/>
                <a:gd name="T62" fmla="*/ 45 w 110"/>
                <a:gd name="T63" fmla="*/ 61 h 201"/>
                <a:gd name="T64" fmla="*/ 47 w 110"/>
                <a:gd name="T65" fmla="*/ 50 h 201"/>
                <a:gd name="T66" fmla="*/ 40 w 110"/>
                <a:gd name="T67" fmla="*/ 50 h 201"/>
                <a:gd name="T68" fmla="*/ 40 w 110"/>
                <a:gd name="T69" fmla="*/ 40 h 201"/>
                <a:gd name="T70" fmla="*/ 38 w 110"/>
                <a:gd name="T71" fmla="*/ 33 h 201"/>
                <a:gd name="T72" fmla="*/ 35 w 110"/>
                <a:gd name="T73" fmla="*/ 40 h 201"/>
                <a:gd name="T74" fmla="*/ 31 w 110"/>
                <a:gd name="T75" fmla="*/ 26 h 201"/>
                <a:gd name="T76" fmla="*/ 9 w 110"/>
                <a:gd name="T77" fmla="*/ 12 h 201"/>
                <a:gd name="T78" fmla="*/ 7 w 110"/>
                <a:gd name="T79" fmla="*/ 9 h 201"/>
                <a:gd name="T80" fmla="*/ 0 w 110"/>
                <a:gd name="T81" fmla="*/ 0 h 201"/>
                <a:gd name="T82" fmla="*/ 0 w 110"/>
                <a:gd name="T83" fmla="*/ 7 h 201"/>
                <a:gd name="T84" fmla="*/ 9 w 110"/>
                <a:gd name="T85" fmla="*/ 12 h 201"/>
                <a:gd name="T86" fmla="*/ 14 w 110"/>
                <a:gd name="T87" fmla="*/ 38 h 201"/>
                <a:gd name="T88" fmla="*/ 31 w 110"/>
                <a:gd name="T89" fmla="*/ 71 h 201"/>
                <a:gd name="T90" fmla="*/ 47 w 110"/>
                <a:gd name="T91" fmla="*/ 108 h 201"/>
                <a:gd name="T92" fmla="*/ 66 w 110"/>
                <a:gd name="T93" fmla="*/ 139 h 201"/>
                <a:gd name="T94" fmla="*/ 76 w 110"/>
                <a:gd name="T95" fmla="*/ 163 h 201"/>
                <a:gd name="T96" fmla="*/ 102 w 110"/>
                <a:gd name="T97" fmla="*/ 205 h 201"/>
                <a:gd name="T98" fmla="*/ 116 w 110"/>
                <a:gd name="T99" fmla="*/ 229 h 201"/>
                <a:gd name="T100" fmla="*/ 137 w 110"/>
                <a:gd name="T101" fmla="*/ 259 h 201"/>
                <a:gd name="T102" fmla="*/ 182 w 110"/>
                <a:gd name="T103" fmla="*/ 363 h 201"/>
                <a:gd name="T104" fmla="*/ 201 w 110"/>
                <a:gd name="T105" fmla="*/ 391 h 201"/>
                <a:gd name="T106" fmla="*/ 258 w 110"/>
                <a:gd name="T107" fmla="*/ 462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42"/>
            <p:cNvSpPr>
              <a:spLocks noChangeArrowheads="1"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226 w 109"/>
                <a:gd name="T1" fmla="*/ 419 h 202"/>
                <a:gd name="T2" fmla="*/ 222 w 109"/>
                <a:gd name="T3" fmla="*/ 407 h 202"/>
                <a:gd name="T4" fmla="*/ 207 w 109"/>
                <a:gd name="T5" fmla="*/ 374 h 202"/>
                <a:gd name="T6" fmla="*/ 205 w 109"/>
                <a:gd name="T7" fmla="*/ 367 h 202"/>
                <a:gd name="T8" fmla="*/ 186 w 109"/>
                <a:gd name="T9" fmla="*/ 338 h 202"/>
                <a:gd name="T10" fmla="*/ 177 w 109"/>
                <a:gd name="T11" fmla="*/ 327 h 202"/>
                <a:gd name="T12" fmla="*/ 172 w 109"/>
                <a:gd name="T13" fmla="*/ 310 h 202"/>
                <a:gd name="T14" fmla="*/ 165 w 109"/>
                <a:gd name="T15" fmla="*/ 293 h 202"/>
                <a:gd name="T16" fmla="*/ 160 w 109"/>
                <a:gd name="T17" fmla="*/ 289 h 202"/>
                <a:gd name="T18" fmla="*/ 160 w 109"/>
                <a:gd name="T19" fmla="*/ 279 h 202"/>
                <a:gd name="T20" fmla="*/ 153 w 109"/>
                <a:gd name="T21" fmla="*/ 260 h 202"/>
                <a:gd name="T22" fmla="*/ 144 w 109"/>
                <a:gd name="T23" fmla="*/ 251 h 202"/>
                <a:gd name="T24" fmla="*/ 141 w 109"/>
                <a:gd name="T25" fmla="*/ 241 h 202"/>
                <a:gd name="T26" fmla="*/ 134 w 109"/>
                <a:gd name="T27" fmla="*/ 230 h 202"/>
                <a:gd name="T28" fmla="*/ 130 w 109"/>
                <a:gd name="T29" fmla="*/ 215 h 202"/>
                <a:gd name="T30" fmla="*/ 113 w 109"/>
                <a:gd name="T31" fmla="*/ 199 h 202"/>
                <a:gd name="T32" fmla="*/ 113 w 109"/>
                <a:gd name="T33" fmla="*/ 189 h 202"/>
                <a:gd name="T34" fmla="*/ 108 w 109"/>
                <a:gd name="T35" fmla="*/ 187 h 202"/>
                <a:gd name="T36" fmla="*/ 104 w 109"/>
                <a:gd name="T37" fmla="*/ 180 h 202"/>
                <a:gd name="T38" fmla="*/ 104 w 109"/>
                <a:gd name="T39" fmla="*/ 177 h 202"/>
                <a:gd name="T40" fmla="*/ 101 w 109"/>
                <a:gd name="T41" fmla="*/ 166 h 202"/>
                <a:gd name="T42" fmla="*/ 90 w 109"/>
                <a:gd name="T43" fmla="*/ 144 h 202"/>
                <a:gd name="T44" fmla="*/ 87 w 109"/>
                <a:gd name="T45" fmla="*/ 135 h 202"/>
                <a:gd name="T46" fmla="*/ 78 w 109"/>
                <a:gd name="T47" fmla="*/ 125 h 202"/>
                <a:gd name="T48" fmla="*/ 68 w 109"/>
                <a:gd name="T49" fmla="*/ 106 h 202"/>
                <a:gd name="T50" fmla="*/ 61 w 109"/>
                <a:gd name="T51" fmla="*/ 104 h 202"/>
                <a:gd name="T52" fmla="*/ 61 w 109"/>
                <a:gd name="T53" fmla="*/ 95 h 202"/>
                <a:gd name="T54" fmla="*/ 64 w 109"/>
                <a:gd name="T55" fmla="*/ 88 h 202"/>
                <a:gd name="T56" fmla="*/ 59 w 109"/>
                <a:gd name="T57" fmla="*/ 78 h 202"/>
                <a:gd name="T58" fmla="*/ 59 w 109"/>
                <a:gd name="T59" fmla="*/ 71 h 202"/>
                <a:gd name="T60" fmla="*/ 57 w 109"/>
                <a:gd name="T61" fmla="*/ 69 h 202"/>
                <a:gd name="T62" fmla="*/ 42 w 109"/>
                <a:gd name="T63" fmla="*/ 66 h 202"/>
                <a:gd name="T64" fmla="*/ 42 w 109"/>
                <a:gd name="T65" fmla="*/ 57 h 202"/>
                <a:gd name="T66" fmla="*/ 40 w 109"/>
                <a:gd name="T67" fmla="*/ 54 h 202"/>
                <a:gd name="T68" fmla="*/ 40 w 109"/>
                <a:gd name="T69" fmla="*/ 47 h 202"/>
                <a:gd name="T70" fmla="*/ 38 w 109"/>
                <a:gd name="T71" fmla="*/ 38 h 202"/>
                <a:gd name="T72" fmla="*/ 31 w 109"/>
                <a:gd name="T73" fmla="*/ 47 h 202"/>
                <a:gd name="T74" fmla="*/ 31 w 109"/>
                <a:gd name="T75" fmla="*/ 31 h 202"/>
                <a:gd name="T76" fmla="*/ 9 w 109"/>
                <a:gd name="T77" fmla="*/ 19 h 202"/>
                <a:gd name="T78" fmla="*/ 7 w 109"/>
                <a:gd name="T79" fmla="*/ 17 h 202"/>
                <a:gd name="T80" fmla="*/ 0 w 109"/>
                <a:gd name="T81" fmla="*/ 0 h 202"/>
                <a:gd name="T82" fmla="*/ 0 w 109"/>
                <a:gd name="T83" fmla="*/ 7 h 202"/>
                <a:gd name="T84" fmla="*/ 9 w 109"/>
                <a:gd name="T85" fmla="*/ 19 h 202"/>
                <a:gd name="T86" fmla="*/ 12 w 109"/>
                <a:gd name="T87" fmla="*/ 40 h 202"/>
                <a:gd name="T88" fmla="*/ 31 w 109"/>
                <a:gd name="T89" fmla="*/ 78 h 202"/>
                <a:gd name="T90" fmla="*/ 47 w 109"/>
                <a:gd name="T91" fmla="*/ 116 h 202"/>
                <a:gd name="T92" fmla="*/ 64 w 109"/>
                <a:gd name="T93" fmla="*/ 147 h 202"/>
                <a:gd name="T94" fmla="*/ 73 w 109"/>
                <a:gd name="T95" fmla="*/ 166 h 202"/>
                <a:gd name="T96" fmla="*/ 101 w 109"/>
                <a:gd name="T97" fmla="*/ 211 h 202"/>
                <a:gd name="T98" fmla="*/ 113 w 109"/>
                <a:gd name="T99" fmla="*/ 232 h 202"/>
                <a:gd name="T100" fmla="*/ 134 w 109"/>
                <a:gd name="T101" fmla="*/ 263 h 202"/>
                <a:gd name="T102" fmla="*/ 184 w 109"/>
                <a:gd name="T103" fmla="*/ 369 h 202"/>
                <a:gd name="T104" fmla="*/ 200 w 109"/>
                <a:gd name="T105" fmla="*/ 398 h 202"/>
                <a:gd name="T106" fmla="*/ 255 w 109"/>
                <a:gd name="T107" fmla="*/ 469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43"/>
            <p:cNvSpPr>
              <a:spLocks noChangeArrowheads="1"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203 w 97"/>
                <a:gd name="T1" fmla="*/ 369 h 178"/>
                <a:gd name="T2" fmla="*/ 196 w 97"/>
                <a:gd name="T3" fmla="*/ 357 h 178"/>
                <a:gd name="T4" fmla="*/ 189 w 97"/>
                <a:gd name="T5" fmla="*/ 329 h 178"/>
                <a:gd name="T6" fmla="*/ 182 w 97"/>
                <a:gd name="T7" fmla="*/ 324 h 178"/>
                <a:gd name="T8" fmla="*/ 165 w 97"/>
                <a:gd name="T9" fmla="*/ 296 h 178"/>
                <a:gd name="T10" fmla="*/ 163 w 97"/>
                <a:gd name="T11" fmla="*/ 286 h 178"/>
                <a:gd name="T12" fmla="*/ 153 w 97"/>
                <a:gd name="T13" fmla="*/ 270 h 178"/>
                <a:gd name="T14" fmla="*/ 146 w 97"/>
                <a:gd name="T15" fmla="*/ 258 h 178"/>
                <a:gd name="T16" fmla="*/ 142 w 97"/>
                <a:gd name="T17" fmla="*/ 253 h 178"/>
                <a:gd name="T18" fmla="*/ 142 w 97"/>
                <a:gd name="T19" fmla="*/ 244 h 178"/>
                <a:gd name="T20" fmla="*/ 135 w 97"/>
                <a:gd name="T21" fmla="*/ 227 h 178"/>
                <a:gd name="T22" fmla="*/ 132 w 97"/>
                <a:gd name="T23" fmla="*/ 222 h 178"/>
                <a:gd name="T24" fmla="*/ 127 w 97"/>
                <a:gd name="T25" fmla="*/ 208 h 178"/>
                <a:gd name="T26" fmla="*/ 118 w 97"/>
                <a:gd name="T27" fmla="*/ 201 h 178"/>
                <a:gd name="T28" fmla="*/ 113 w 97"/>
                <a:gd name="T29" fmla="*/ 187 h 178"/>
                <a:gd name="T30" fmla="*/ 104 w 97"/>
                <a:gd name="T31" fmla="*/ 173 h 178"/>
                <a:gd name="T32" fmla="*/ 102 w 97"/>
                <a:gd name="T33" fmla="*/ 166 h 178"/>
                <a:gd name="T34" fmla="*/ 97 w 97"/>
                <a:gd name="T35" fmla="*/ 161 h 178"/>
                <a:gd name="T36" fmla="*/ 94 w 97"/>
                <a:gd name="T37" fmla="*/ 154 h 178"/>
                <a:gd name="T38" fmla="*/ 94 w 97"/>
                <a:gd name="T39" fmla="*/ 154 h 178"/>
                <a:gd name="T40" fmla="*/ 92 w 97"/>
                <a:gd name="T41" fmla="*/ 142 h 178"/>
                <a:gd name="T42" fmla="*/ 78 w 97"/>
                <a:gd name="T43" fmla="*/ 123 h 178"/>
                <a:gd name="T44" fmla="*/ 73 w 97"/>
                <a:gd name="T45" fmla="*/ 114 h 178"/>
                <a:gd name="T46" fmla="*/ 71 w 97"/>
                <a:gd name="T47" fmla="*/ 109 h 178"/>
                <a:gd name="T48" fmla="*/ 61 w 97"/>
                <a:gd name="T49" fmla="*/ 92 h 178"/>
                <a:gd name="T50" fmla="*/ 52 w 97"/>
                <a:gd name="T51" fmla="*/ 90 h 178"/>
                <a:gd name="T52" fmla="*/ 57 w 97"/>
                <a:gd name="T53" fmla="*/ 80 h 178"/>
                <a:gd name="T54" fmla="*/ 57 w 97"/>
                <a:gd name="T55" fmla="*/ 71 h 178"/>
                <a:gd name="T56" fmla="*/ 47 w 97"/>
                <a:gd name="T57" fmla="*/ 64 h 178"/>
                <a:gd name="T58" fmla="*/ 52 w 97"/>
                <a:gd name="T59" fmla="*/ 61 h 178"/>
                <a:gd name="T60" fmla="*/ 47 w 97"/>
                <a:gd name="T61" fmla="*/ 59 h 178"/>
                <a:gd name="T62" fmla="*/ 40 w 97"/>
                <a:gd name="T63" fmla="*/ 52 h 178"/>
                <a:gd name="T64" fmla="*/ 40 w 97"/>
                <a:gd name="T65" fmla="*/ 43 h 178"/>
                <a:gd name="T66" fmla="*/ 35 w 97"/>
                <a:gd name="T67" fmla="*/ 43 h 178"/>
                <a:gd name="T68" fmla="*/ 35 w 97"/>
                <a:gd name="T69" fmla="*/ 38 h 178"/>
                <a:gd name="T70" fmla="*/ 33 w 97"/>
                <a:gd name="T71" fmla="*/ 31 h 178"/>
                <a:gd name="T72" fmla="*/ 31 w 97"/>
                <a:gd name="T73" fmla="*/ 38 h 178"/>
                <a:gd name="T74" fmla="*/ 26 w 97"/>
                <a:gd name="T75" fmla="*/ 24 h 178"/>
                <a:gd name="T76" fmla="*/ 7 w 97"/>
                <a:gd name="T77" fmla="*/ 12 h 178"/>
                <a:gd name="T78" fmla="*/ 5 w 97"/>
                <a:gd name="T79" fmla="*/ 9 h 178"/>
                <a:gd name="T80" fmla="*/ 0 w 97"/>
                <a:gd name="T81" fmla="*/ 0 h 178"/>
                <a:gd name="T82" fmla="*/ 0 w 97"/>
                <a:gd name="T83" fmla="*/ 2 h 178"/>
                <a:gd name="T84" fmla="*/ 5 w 97"/>
                <a:gd name="T85" fmla="*/ 12 h 178"/>
                <a:gd name="T86" fmla="*/ 12 w 97"/>
                <a:gd name="T87" fmla="*/ 33 h 178"/>
                <a:gd name="T88" fmla="*/ 26 w 97"/>
                <a:gd name="T89" fmla="*/ 64 h 178"/>
                <a:gd name="T90" fmla="*/ 42 w 97"/>
                <a:gd name="T91" fmla="*/ 99 h 178"/>
                <a:gd name="T92" fmla="*/ 57 w 97"/>
                <a:gd name="T93" fmla="*/ 125 h 178"/>
                <a:gd name="T94" fmla="*/ 64 w 97"/>
                <a:gd name="T95" fmla="*/ 144 h 178"/>
                <a:gd name="T96" fmla="*/ 85 w 97"/>
                <a:gd name="T97" fmla="*/ 184 h 178"/>
                <a:gd name="T98" fmla="*/ 102 w 97"/>
                <a:gd name="T99" fmla="*/ 203 h 178"/>
                <a:gd name="T100" fmla="*/ 116 w 97"/>
                <a:gd name="T101" fmla="*/ 232 h 178"/>
                <a:gd name="T102" fmla="*/ 163 w 97"/>
                <a:gd name="T103" fmla="*/ 326 h 178"/>
                <a:gd name="T104" fmla="*/ 175 w 97"/>
                <a:gd name="T105" fmla="*/ 350 h 178"/>
                <a:gd name="T106" fmla="*/ 227 w 97"/>
                <a:gd name="T107" fmla="*/ 416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44"/>
            <p:cNvSpPr>
              <a:spLocks noChangeArrowheads="1"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38 w 117"/>
                <a:gd name="T1" fmla="*/ 403 h 190"/>
                <a:gd name="T2" fmla="*/ 45 w 117"/>
                <a:gd name="T3" fmla="*/ 387 h 190"/>
                <a:gd name="T4" fmla="*/ 66 w 117"/>
                <a:gd name="T5" fmla="*/ 363 h 190"/>
                <a:gd name="T6" fmla="*/ 71 w 117"/>
                <a:gd name="T7" fmla="*/ 354 h 190"/>
                <a:gd name="T8" fmla="*/ 90 w 117"/>
                <a:gd name="T9" fmla="*/ 323 h 190"/>
                <a:gd name="T10" fmla="*/ 94 w 117"/>
                <a:gd name="T11" fmla="*/ 316 h 190"/>
                <a:gd name="T12" fmla="*/ 106 w 117"/>
                <a:gd name="T13" fmla="*/ 297 h 190"/>
                <a:gd name="T14" fmla="*/ 111 w 117"/>
                <a:gd name="T15" fmla="*/ 285 h 190"/>
                <a:gd name="T16" fmla="*/ 116 w 117"/>
                <a:gd name="T17" fmla="*/ 276 h 190"/>
                <a:gd name="T18" fmla="*/ 125 w 117"/>
                <a:gd name="T19" fmla="*/ 274 h 190"/>
                <a:gd name="T20" fmla="*/ 134 w 117"/>
                <a:gd name="T21" fmla="*/ 259 h 190"/>
                <a:gd name="T22" fmla="*/ 139 w 117"/>
                <a:gd name="T23" fmla="*/ 250 h 190"/>
                <a:gd name="T24" fmla="*/ 146 w 117"/>
                <a:gd name="T25" fmla="*/ 241 h 190"/>
                <a:gd name="T26" fmla="*/ 149 w 117"/>
                <a:gd name="T27" fmla="*/ 229 h 190"/>
                <a:gd name="T28" fmla="*/ 160 w 117"/>
                <a:gd name="T29" fmla="*/ 215 h 190"/>
                <a:gd name="T30" fmla="*/ 167 w 117"/>
                <a:gd name="T31" fmla="*/ 198 h 190"/>
                <a:gd name="T32" fmla="*/ 175 w 117"/>
                <a:gd name="T33" fmla="*/ 191 h 190"/>
                <a:gd name="T34" fmla="*/ 175 w 117"/>
                <a:gd name="T35" fmla="*/ 184 h 190"/>
                <a:gd name="T36" fmla="*/ 179 w 117"/>
                <a:gd name="T37" fmla="*/ 179 h 190"/>
                <a:gd name="T38" fmla="*/ 186 w 117"/>
                <a:gd name="T39" fmla="*/ 179 h 190"/>
                <a:gd name="T40" fmla="*/ 189 w 117"/>
                <a:gd name="T41" fmla="*/ 165 h 190"/>
                <a:gd name="T42" fmla="*/ 201 w 117"/>
                <a:gd name="T43" fmla="*/ 149 h 190"/>
                <a:gd name="T44" fmla="*/ 208 w 117"/>
                <a:gd name="T45" fmla="*/ 134 h 190"/>
                <a:gd name="T46" fmla="*/ 210 w 117"/>
                <a:gd name="T47" fmla="*/ 130 h 190"/>
                <a:gd name="T48" fmla="*/ 222 w 117"/>
                <a:gd name="T49" fmla="*/ 111 h 190"/>
                <a:gd name="T50" fmla="*/ 219 w 117"/>
                <a:gd name="T51" fmla="*/ 101 h 190"/>
                <a:gd name="T52" fmla="*/ 229 w 117"/>
                <a:gd name="T53" fmla="*/ 99 h 190"/>
                <a:gd name="T54" fmla="*/ 238 w 117"/>
                <a:gd name="T55" fmla="*/ 97 h 190"/>
                <a:gd name="T56" fmla="*/ 241 w 117"/>
                <a:gd name="T57" fmla="*/ 87 h 190"/>
                <a:gd name="T58" fmla="*/ 248 w 117"/>
                <a:gd name="T59" fmla="*/ 87 h 190"/>
                <a:gd name="T60" fmla="*/ 248 w 117"/>
                <a:gd name="T61" fmla="*/ 83 h 190"/>
                <a:gd name="T62" fmla="*/ 248 w 117"/>
                <a:gd name="T63" fmla="*/ 71 h 190"/>
                <a:gd name="T64" fmla="*/ 252 w 117"/>
                <a:gd name="T65" fmla="*/ 66 h 190"/>
                <a:gd name="T66" fmla="*/ 252 w 117"/>
                <a:gd name="T67" fmla="*/ 61 h 190"/>
                <a:gd name="T68" fmla="*/ 259 w 117"/>
                <a:gd name="T69" fmla="*/ 59 h 190"/>
                <a:gd name="T70" fmla="*/ 262 w 117"/>
                <a:gd name="T71" fmla="*/ 52 h 190"/>
                <a:gd name="T72" fmla="*/ 257 w 117"/>
                <a:gd name="T73" fmla="*/ 50 h 190"/>
                <a:gd name="T74" fmla="*/ 267 w 117"/>
                <a:gd name="T75" fmla="*/ 40 h 190"/>
                <a:gd name="T76" fmla="*/ 267 w 117"/>
                <a:gd name="T77" fmla="*/ 19 h 190"/>
                <a:gd name="T78" fmla="*/ 269 w 117"/>
                <a:gd name="T79" fmla="*/ 17 h 190"/>
                <a:gd name="T80" fmla="*/ 276 w 117"/>
                <a:gd name="T81" fmla="*/ 0 h 190"/>
                <a:gd name="T82" fmla="*/ 269 w 117"/>
                <a:gd name="T83" fmla="*/ 2 h 190"/>
                <a:gd name="T84" fmla="*/ 267 w 117"/>
                <a:gd name="T85" fmla="*/ 19 h 190"/>
                <a:gd name="T86" fmla="*/ 250 w 117"/>
                <a:gd name="T87" fmla="*/ 31 h 190"/>
                <a:gd name="T88" fmla="*/ 229 w 117"/>
                <a:gd name="T89" fmla="*/ 61 h 190"/>
                <a:gd name="T90" fmla="*/ 205 w 117"/>
                <a:gd name="T91" fmla="*/ 97 h 190"/>
                <a:gd name="T92" fmla="*/ 189 w 117"/>
                <a:gd name="T93" fmla="*/ 127 h 190"/>
                <a:gd name="T94" fmla="*/ 175 w 117"/>
                <a:gd name="T95" fmla="*/ 149 h 190"/>
                <a:gd name="T96" fmla="*/ 149 w 117"/>
                <a:gd name="T97" fmla="*/ 191 h 190"/>
                <a:gd name="T98" fmla="*/ 139 w 117"/>
                <a:gd name="T99" fmla="*/ 215 h 190"/>
                <a:gd name="T100" fmla="*/ 125 w 117"/>
                <a:gd name="T101" fmla="*/ 245 h 190"/>
                <a:gd name="T102" fmla="*/ 59 w 117"/>
                <a:gd name="T103" fmla="*/ 337 h 190"/>
                <a:gd name="T104" fmla="*/ 45 w 117"/>
                <a:gd name="T105" fmla="*/ 363 h 190"/>
                <a:gd name="T106" fmla="*/ 9 w 117"/>
                <a:gd name="T107" fmla="*/ 446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45"/>
            <p:cNvSpPr>
              <a:spLocks noChangeArrowheads="1"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38 w 116"/>
                <a:gd name="T1" fmla="*/ 402 h 190"/>
                <a:gd name="T2" fmla="*/ 43 w 116"/>
                <a:gd name="T3" fmla="*/ 388 h 190"/>
                <a:gd name="T4" fmla="*/ 64 w 116"/>
                <a:gd name="T5" fmla="*/ 364 h 190"/>
                <a:gd name="T6" fmla="*/ 71 w 116"/>
                <a:gd name="T7" fmla="*/ 354 h 190"/>
                <a:gd name="T8" fmla="*/ 85 w 116"/>
                <a:gd name="T9" fmla="*/ 324 h 190"/>
                <a:gd name="T10" fmla="*/ 92 w 116"/>
                <a:gd name="T11" fmla="*/ 317 h 190"/>
                <a:gd name="T12" fmla="*/ 104 w 116"/>
                <a:gd name="T13" fmla="*/ 300 h 190"/>
                <a:gd name="T14" fmla="*/ 111 w 116"/>
                <a:gd name="T15" fmla="*/ 286 h 190"/>
                <a:gd name="T16" fmla="*/ 113 w 116"/>
                <a:gd name="T17" fmla="*/ 276 h 190"/>
                <a:gd name="T18" fmla="*/ 120 w 116"/>
                <a:gd name="T19" fmla="*/ 272 h 190"/>
                <a:gd name="T20" fmla="*/ 132 w 116"/>
                <a:gd name="T21" fmla="*/ 260 h 190"/>
                <a:gd name="T22" fmla="*/ 139 w 116"/>
                <a:gd name="T23" fmla="*/ 250 h 190"/>
                <a:gd name="T24" fmla="*/ 144 w 116"/>
                <a:gd name="T25" fmla="*/ 241 h 190"/>
                <a:gd name="T26" fmla="*/ 149 w 116"/>
                <a:gd name="T27" fmla="*/ 227 h 190"/>
                <a:gd name="T28" fmla="*/ 156 w 116"/>
                <a:gd name="T29" fmla="*/ 215 h 190"/>
                <a:gd name="T30" fmla="*/ 165 w 116"/>
                <a:gd name="T31" fmla="*/ 196 h 190"/>
                <a:gd name="T32" fmla="*/ 172 w 116"/>
                <a:gd name="T33" fmla="*/ 191 h 190"/>
                <a:gd name="T34" fmla="*/ 172 w 116"/>
                <a:gd name="T35" fmla="*/ 184 h 190"/>
                <a:gd name="T36" fmla="*/ 180 w 116"/>
                <a:gd name="T37" fmla="*/ 175 h 190"/>
                <a:gd name="T38" fmla="*/ 182 w 116"/>
                <a:gd name="T39" fmla="*/ 175 h 190"/>
                <a:gd name="T40" fmla="*/ 184 w 116"/>
                <a:gd name="T41" fmla="*/ 165 h 190"/>
                <a:gd name="T42" fmla="*/ 201 w 116"/>
                <a:gd name="T43" fmla="*/ 149 h 190"/>
                <a:gd name="T44" fmla="*/ 206 w 116"/>
                <a:gd name="T45" fmla="*/ 135 h 190"/>
                <a:gd name="T46" fmla="*/ 210 w 116"/>
                <a:gd name="T47" fmla="*/ 130 h 190"/>
                <a:gd name="T48" fmla="*/ 220 w 116"/>
                <a:gd name="T49" fmla="*/ 109 h 190"/>
                <a:gd name="T50" fmla="*/ 215 w 116"/>
                <a:gd name="T51" fmla="*/ 102 h 190"/>
                <a:gd name="T52" fmla="*/ 224 w 116"/>
                <a:gd name="T53" fmla="*/ 99 h 190"/>
                <a:gd name="T54" fmla="*/ 236 w 116"/>
                <a:gd name="T55" fmla="*/ 95 h 190"/>
                <a:gd name="T56" fmla="*/ 241 w 116"/>
                <a:gd name="T57" fmla="*/ 85 h 190"/>
                <a:gd name="T58" fmla="*/ 243 w 116"/>
                <a:gd name="T59" fmla="*/ 85 h 190"/>
                <a:gd name="T60" fmla="*/ 243 w 116"/>
                <a:gd name="T61" fmla="*/ 83 h 190"/>
                <a:gd name="T62" fmla="*/ 243 w 116"/>
                <a:gd name="T63" fmla="*/ 71 h 190"/>
                <a:gd name="T64" fmla="*/ 250 w 116"/>
                <a:gd name="T65" fmla="*/ 64 h 190"/>
                <a:gd name="T66" fmla="*/ 250 w 116"/>
                <a:gd name="T67" fmla="*/ 61 h 190"/>
                <a:gd name="T68" fmla="*/ 255 w 116"/>
                <a:gd name="T69" fmla="*/ 59 h 190"/>
                <a:gd name="T70" fmla="*/ 260 w 116"/>
                <a:gd name="T71" fmla="*/ 52 h 190"/>
                <a:gd name="T72" fmla="*/ 253 w 116"/>
                <a:gd name="T73" fmla="*/ 45 h 190"/>
                <a:gd name="T74" fmla="*/ 262 w 116"/>
                <a:gd name="T75" fmla="*/ 40 h 190"/>
                <a:gd name="T76" fmla="*/ 262 w 116"/>
                <a:gd name="T77" fmla="*/ 19 h 190"/>
                <a:gd name="T78" fmla="*/ 267 w 116"/>
                <a:gd name="T79" fmla="*/ 12 h 190"/>
                <a:gd name="T80" fmla="*/ 274 w 116"/>
                <a:gd name="T81" fmla="*/ 0 h 190"/>
                <a:gd name="T82" fmla="*/ 267 w 116"/>
                <a:gd name="T83" fmla="*/ 2 h 190"/>
                <a:gd name="T84" fmla="*/ 262 w 116"/>
                <a:gd name="T85" fmla="*/ 19 h 190"/>
                <a:gd name="T86" fmla="*/ 246 w 116"/>
                <a:gd name="T87" fmla="*/ 31 h 190"/>
                <a:gd name="T88" fmla="*/ 224 w 116"/>
                <a:gd name="T89" fmla="*/ 61 h 190"/>
                <a:gd name="T90" fmla="*/ 203 w 116"/>
                <a:gd name="T91" fmla="*/ 95 h 190"/>
                <a:gd name="T92" fmla="*/ 184 w 116"/>
                <a:gd name="T93" fmla="*/ 125 h 190"/>
                <a:gd name="T94" fmla="*/ 172 w 116"/>
                <a:gd name="T95" fmla="*/ 149 h 190"/>
                <a:gd name="T96" fmla="*/ 149 w 116"/>
                <a:gd name="T97" fmla="*/ 191 h 190"/>
                <a:gd name="T98" fmla="*/ 135 w 116"/>
                <a:gd name="T99" fmla="*/ 215 h 190"/>
                <a:gd name="T100" fmla="*/ 120 w 116"/>
                <a:gd name="T101" fmla="*/ 246 h 190"/>
                <a:gd name="T102" fmla="*/ 59 w 116"/>
                <a:gd name="T103" fmla="*/ 336 h 190"/>
                <a:gd name="T104" fmla="*/ 43 w 116"/>
                <a:gd name="T105" fmla="*/ 364 h 190"/>
                <a:gd name="T106" fmla="*/ 9 w 116"/>
                <a:gd name="T107" fmla="*/ 447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46"/>
            <p:cNvSpPr>
              <a:spLocks noChangeArrowheads="1"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40 w 115"/>
                <a:gd name="T1" fmla="*/ 394 h 187"/>
                <a:gd name="T2" fmla="*/ 45 w 115"/>
                <a:gd name="T3" fmla="*/ 380 h 187"/>
                <a:gd name="T4" fmla="*/ 68 w 115"/>
                <a:gd name="T5" fmla="*/ 358 h 187"/>
                <a:gd name="T6" fmla="*/ 73 w 115"/>
                <a:gd name="T7" fmla="*/ 349 h 187"/>
                <a:gd name="T8" fmla="*/ 85 w 115"/>
                <a:gd name="T9" fmla="*/ 318 h 187"/>
                <a:gd name="T10" fmla="*/ 92 w 115"/>
                <a:gd name="T11" fmla="*/ 309 h 187"/>
                <a:gd name="T12" fmla="*/ 104 w 115"/>
                <a:gd name="T13" fmla="*/ 295 h 187"/>
                <a:gd name="T14" fmla="*/ 111 w 115"/>
                <a:gd name="T15" fmla="*/ 281 h 187"/>
                <a:gd name="T16" fmla="*/ 113 w 115"/>
                <a:gd name="T17" fmla="*/ 271 h 187"/>
                <a:gd name="T18" fmla="*/ 120 w 115"/>
                <a:gd name="T19" fmla="*/ 269 h 187"/>
                <a:gd name="T20" fmla="*/ 132 w 115"/>
                <a:gd name="T21" fmla="*/ 250 h 187"/>
                <a:gd name="T22" fmla="*/ 139 w 115"/>
                <a:gd name="T23" fmla="*/ 243 h 187"/>
                <a:gd name="T24" fmla="*/ 144 w 115"/>
                <a:gd name="T25" fmla="*/ 233 h 187"/>
                <a:gd name="T26" fmla="*/ 146 w 115"/>
                <a:gd name="T27" fmla="*/ 222 h 187"/>
                <a:gd name="T28" fmla="*/ 160 w 115"/>
                <a:gd name="T29" fmla="*/ 210 h 187"/>
                <a:gd name="T30" fmla="*/ 165 w 115"/>
                <a:gd name="T31" fmla="*/ 191 h 187"/>
                <a:gd name="T32" fmla="*/ 172 w 115"/>
                <a:gd name="T33" fmla="*/ 184 h 187"/>
                <a:gd name="T34" fmla="*/ 172 w 115"/>
                <a:gd name="T35" fmla="*/ 179 h 187"/>
                <a:gd name="T36" fmla="*/ 179 w 115"/>
                <a:gd name="T37" fmla="*/ 177 h 187"/>
                <a:gd name="T38" fmla="*/ 179 w 115"/>
                <a:gd name="T39" fmla="*/ 172 h 187"/>
                <a:gd name="T40" fmla="*/ 186 w 115"/>
                <a:gd name="T41" fmla="*/ 163 h 187"/>
                <a:gd name="T42" fmla="*/ 200 w 115"/>
                <a:gd name="T43" fmla="*/ 141 h 187"/>
                <a:gd name="T44" fmla="*/ 203 w 115"/>
                <a:gd name="T45" fmla="*/ 132 h 187"/>
                <a:gd name="T46" fmla="*/ 205 w 115"/>
                <a:gd name="T47" fmla="*/ 123 h 187"/>
                <a:gd name="T48" fmla="*/ 217 w 115"/>
                <a:gd name="T49" fmla="*/ 108 h 187"/>
                <a:gd name="T50" fmla="*/ 217 w 115"/>
                <a:gd name="T51" fmla="*/ 99 h 187"/>
                <a:gd name="T52" fmla="*/ 224 w 115"/>
                <a:gd name="T53" fmla="*/ 97 h 187"/>
                <a:gd name="T54" fmla="*/ 233 w 115"/>
                <a:gd name="T55" fmla="*/ 92 h 187"/>
                <a:gd name="T56" fmla="*/ 236 w 115"/>
                <a:gd name="T57" fmla="*/ 83 h 187"/>
                <a:gd name="T58" fmla="*/ 240 w 115"/>
                <a:gd name="T59" fmla="*/ 83 h 187"/>
                <a:gd name="T60" fmla="*/ 240 w 115"/>
                <a:gd name="T61" fmla="*/ 78 h 187"/>
                <a:gd name="T62" fmla="*/ 240 w 115"/>
                <a:gd name="T63" fmla="*/ 68 h 187"/>
                <a:gd name="T64" fmla="*/ 247 w 115"/>
                <a:gd name="T65" fmla="*/ 61 h 187"/>
                <a:gd name="T66" fmla="*/ 247 w 115"/>
                <a:gd name="T67" fmla="*/ 59 h 187"/>
                <a:gd name="T68" fmla="*/ 255 w 115"/>
                <a:gd name="T69" fmla="*/ 57 h 187"/>
                <a:gd name="T70" fmla="*/ 257 w 115"/>
                <a:gd name="T71" fmla="*/ 50 h 187"/>
                <a:gd name="T72" fmla="*/ 252 w 115"/>
                <a:gd name="T73" fmla="*/ 50 h 187"/>
                <a:gd name="T74" fmla="*/ 262 w 115"/>
                <a:gd name="T75" fmla="*/ 38 h 187"/>
                <a:gd name="T76" fmla="*/ 262 w 115"/>
                <a:gd name="T77" fmla="*/ 19 h 187"/>
                <a:gd name="T78" fmla="*/ 264 w 115"/>
                <a:gd name="T79" fmla="*/ 12 h 187"/>
                <a:gd name="T80" fmla="*/ 271 w 115"/>
                <a:gd name="T81" fmla="*/ 0 h 187"/>
                <a:gd name="T82" fmla="*/ 264 w 115"/>
                <a:gd name="T83" fmla="*/ 2 h 187"/>
                <a:gd name="T84" fmla="*/ 262 w 115"/>
                <a:gd name="T85" fmla="*/ 17 h 187"/>
                <a:gd name="T86" fmla="*/ 243 w 115"/>
                <a:gd name="T87" fmla="*/ 31 h 187"/>
                <a:gd name="T88" fmla="*/ 224 w 115"/>
                <a:gd name="T89" fmla="*/ 59 h 187"/>
                <a:gd name="T90" fmla="*/ 200 w 115"/>
                <a:gd name="T91" fmla="*/ 92 h 187"/>
                <a:gd name="T92" fmla="*/ 181 w 115"/>
                <a:gd name="T93" fmla="*/ 120 h 187"/>
                <a:gd name="T94" fmla="*/ 172 w 115"/>
                <a:gd name="T95" fmla="*/ 141 h 187"/>
                <a:gd name="T96" fmla="*/ 146 w 115"/>
                <a:gd name="T97" fmla="*/ 184 h 187"/>
                <a:gd name="T98" fmla="*/ 134 w 115"/>
                <a:gd name="T99" fmla="*/ 210 h 187"/>
                <a:gd name="T100" fmla="*/ 120 w 115"/>
                <a:gd name="T101" fmla="*/ 241 h 187"/>
                <a:gd name="T102" fmla="*/ 59 w 115"/>
                <a:gd name="T103" fmla="*/ 333 h 187"/>
                <a:gd name="T104" fmla="*/ 45 w 115"/>
                <a:gd name="T105" fmla="*/ 358 h 187"/>
                <a:gd name="T106" fmla="*/ 12 w 115"/>
                <a:gd name="T107" fmla="*/ 439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47"/>
            <p:cNvSpPr>
              <a:spLocks noChangeArrowheads="1"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48"/>
            <p:cNvSpPr>
              <a:spLocks noChangeArrowheads="1"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35 w 113"/>
                <a:gd name="T1" fmla="*/ 394 h 188"/>
                <a:gd name="T2" fmla="*/ 43 w 113"/>
                <a:gd name="T3" fmla="*/ 380 h 188"/>
                <a:gd name="T4" fmla="*/ 64 w 113"/>
                <a:gd name="T5" fmla="*/ 357 h 188"/>
                <a:gd name="T6" fmla="*/ 71 w 113"/>
                <a:gd name="T7" fmla="*/ 350 h 188"/>
                <a:gd name="T8" fmla="*/ 83 w 113"/>
                <a:gd name="T9" fmla="*/ 319 h 188"/>
                <a:gd name="T10" fmla="*/ 87 w 113"/>
                <a:gd name="T11" fmla="*/ 307 h 188"/>
                <a:gd name="T12" fmla="*/ 102 w 113"/>
                <a:gd name="T13" fmla="*/ 295 h 188"/>
                <a:gd name="T14" fmla="*/ 106 w 113"/>
                <a:gd name="T15" fmla="*/ 279 h 188"/>
                <a:gd name="T16" fmla="*/ 111 w 113"/>
                <a:gd name="T17" fmla="*/ 272 h 188"/>
                <a:gd name="T18" fmla="*/ 116 w 113"/>
                <a:gd name="T19" fmla="*/ 267 h 188"/>
                <a:gd name="T20" fmla="*/ 128 w 113"/>
                <a:gd name="T21" fmla="*/ 255 h 188"/>
                <a:gd name="T22" fmla="*/ 135 w 113"/>
                <a:gd name="T23" fmla="*/ 243 h 188"/>
                <a:gd name="T24" fmla="*/ 142 w 113"/>
                <a:gd name="T25" fmla="*/ 236 h 188"/>
                <a:gd name="T26" fmla="*/ 144 w 113"/>
                <a:gd name="T27" fmla="*/ 224 h 188"/>
                <a:gd name="T28" fmla="*/ 154 w 113"/>
                <a:gd name="T29" fmla="*/ 208 h 188"/>
                <a:gd name="T30" fmla="*/ 163 w 113"/>
                <a:gd name="T31" fmla="*/ 194 h 188"/>
                <a:gd name="T32" fmla="*/ 168 w 113"/>
                <a:gd name="T33" fmla="*/ 184 h 188"/>
                <a:gd name="T34" fmla="*/ 168 w 113"/>
                <a:gd name="T35" fmla="*/ 177 h 188"/>
                <a:gd name="T36" fmla="*/ 175 w 113"/>
                <a:gd name="T37" fmla="*/ 175 h 188"/>
                <a:gd name="T38" fmla="*/ 175 w 113"/>
                <a:gd name="T39" fmla="*/ 172 h 188"/>
                <a:gd name="T40" fmla="*/ 182 w 113"/>
                <a:gd name="T41" fmla="*/ 165 h 188"/>
                <a:gd name="T42" fmla="*/ 196 w 113"/>
                <a:gd name="T43" fmla="*/ 142 h 188"/>
                <a:gd name="T44" fmla="*/ 198 w 113"/>
                <a:gd name="T45" fmla="*/ 135 h 188"/>
                <a:gd name="T46" fmla="*/ 203 w 113"/>
                <a:gd name="T47" fmla="*/ 130 h 188"/>
                <a:gd name="T48" fmla="*/ 215 w 113"/>
                <a:gd name="T49" fmla="*/ 106 h 188"/>
                <a:gd name="T50" fmla="*/ 213 w 113"/>
                <a:gd name="T51" fmla="*/ 102 h 188"/>
                <a:gd name="T52" fmla="*/ 217 w 113"/>
                <a:gd name="T53" fmla="*/ 99 h 188"/>
                <a:gd name="T54" fmla="*/ 229 w 113"/>
                <a:gd name="T55" fmla="*/ 92 h 188"/>
                <a:gd name="T56" fmla="*/ 234 w 113"/>
                <a:gd name="T57" fmla="*/ 83 h 188"/>
                <a:gd name="T58" fmla="*/ 236 w 113"/>
                <a:gd name="T59" fmla="*/ 83 h 188"/>
                <a:gd name="T60" fmla="*/ 236 w 113"/>
                <a:gd name="T61" fmla="*/ 80 h 188"/>
                <a:gd name="T62" fmla="*/ 236 w 113"/>
                <a:gd name="T63" fmla="*/ 71 h 188"/>
                <a:gd name="T64" fmla="*/ 243 w 113"/>
                <a:gd name="T65" fmla="*/ 61 h 188"/>
                <a:gd name="T66" fmla="*/ 243 w 113"/>
                <a:gd name="T67" fmla="*/ 59 h 188"/>
                <a:gd name="T68" fmla="*/ 248 w 113"/>
                <a:gd name="T69" fmla="*/ 54 h 188"/>
                <a:gd name="T70" fmla="*/ 253 w 113"/>
                <a:gd name="T71" fmla="*/ 50 h 188"/>
                <a:gd name="T72" fmla="*/ 246 w 113"/>
                <a:gd name="T73" fmla="*/ 50 h 188"/>
                <a:gd name="T74" fmla="*/ 258 w 113"/>
                <a:gd name="T75" fmla="*/ 40 h 188"/>
                <a:gd name="T76" fmla="*/ 258 w 113"/>
                <a:gd name="T77" fmla="*/ 19 h 188"/>
                <a:gd name="T78" fmla="*/ 260 w 113"/>
                <a:gd name="T79" fmla="*/ 12 h 188"/>
                <a:gd name="T80" fmla="*/ 267 w 113"/>
                <a:gd name="T81" fmla="*/ 0 h 188"/>
                <a:gd name="T82" fmla="*/ 260 w 113"/>
                <a:gd name="T83" fmla="*/ 5 h 188"/>
                <a:gd name="T84" fmla="*/ 258 w 113"/>
                <a:gd name="T85" fmla="*/ 14 h 188"/>
                <a:gd name="T86" fmla="*/ 239 w 113"/>
                <a:gd name="T87" fmla="*/ 31 h 188"/>
                <a:gd name="T88" fmla="*/ 217 w 113"/>
                <a:gd name="T89" fmla="*/ 59 h 188"/>
                <a:gd name="T90" fmla="*/ 196 w 113"/>
                <a:gd name="T91" fmla="*/ 92 h 188"/>
                <a:gd name="T92" fmla="*/ 177 w 113"/>
                <a:gd name="T93" fmla="*/ 120 h 188"/>
                <a:gd name="T94" fmla="*/ 168 w 113"/>
                <a:gd name="T95" fmla="*/ 142 h 188"/>
                <a:gd name="T96" fmla="*/ 144 w 113"/>
                <a:gd name="T97" fmla="*/ 184 h 188"/>
                <a:gd name="T98" fmla="*/ 132 w 113"/>
                <a:gd name="T99" fmla="*/ 208 h 188"/>
                <a:gd name="T100" fmla="*/ 116 w 113"/>
                <a:gd name="T101" fmla="*/ 241 h 188"/>
                <a:gd name="T102" fmla="*/ 54 w 113"/>
                <a:gd name="T103" fmla="*/ 333 h 188"/>
                <a:gd name="T104" fmla="*/ 43 w 113"/>
                <a:gd name="T105" fmla="*/ 357 h 188"/>
                <a:gd name="T106" fmla="*/ 9 w 113"/>
                <a:gd name="T107" fmla="*/ 437 h 1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49"/>
            <p:cNvSpPr>
              <a:spLocks noChangeArrowheads="1"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33 w 113"/>
                <a:gd name="T1" fmla="*/ 391 h 187"/>
                <a:gd name="T2" fmla="*/ 45 w 113"/>
                <a:gd name="T3" fmla="*/ 380 h 187"/>
                <a:gd name="T4" fmla="*/ 64 w 113"/>
                <a:gd name="T5" fmla="*/ 354 h 187"/>
                <a:gd name="T6" fmla="*/ 66 w 113"/>
                <a:gd name="T7" fmla="*/ 344 h 187"/>
                <a:gd name="T8" fmla="*/ 85 w 113"/>
                <a:gd name="T9" fmla="*/ 318 h 187"/>
                <a:gd name="T10" fmla="*/ 87 w 113"/>
                <a:gd name="T11" fmla="*/ 309 h 187"/>
                <a:gd name="T12" fmla="*/ 102 w 113"/>
                <a:gd name="T13" fmla="*/ 292 h 187"/>
                <a:gd name="T14" fmla="*/ 109 w 113"/>
                <a:gd name="T15" fmla="*/ 278 h 187"/>
                <a:gd name="T16" fmla="*/ 109 w 113"/>
                <a:gd name="T17" fmla="*/ 269 h 187"/>
                <a:gd name="T18" fmla="*/ 116 w 113"/>
                <a:gd name="T19" fmla="*/ 262 h 187"/>
                <a:gd name="T20" fmla="*/ 128 w 113"/>
                <a:gd name="T21" fmla="*/ 250 h 187"/>
                <a:gd name="T22" fmla="*/ 132 w 113"/>
                <a:gd name="T23" fmla="*/ 243 h 187"/>
                <a:gd name="T24" fmla="*/ 142 w 113"/>
                <a:gd name="T25" fmla="*/ 231 h 187"/>
                <a:gd name="T26" fmla="*/ 146 w 113"/>
                <a:gd name="T27" fmla="*/ 222 h 187"/>
                <a:gd name="T28" fmla="*/ 154 w 113"/>
                <a:gd name="T29" fmla="*/ 210 h 187"/>
                <a:gd name="T30" fmla="*/ 163 w 113"/>
                <a:gd name="T31" fmla="*/ 191 h 187"/>
                <a:gd name="T32" fmla="*/ 165 w 113"/>
                <a:gd name="T33" fmla="*/ 186 h 187"/>
                <a:gd name="T34" fmla="*/ 172 w 113"/>
                <a:gd name="T35" fmla="*/ 179 h 187"/>
                <a:gd name="T36" fmla="*/ 175 w 113"/>
                <a:gd name="T37" fmla="*/ 170 h 187"/>
                <a:gd name="T38" fmla="*/ 177 w 113"/>
                <a:gd name="T39" fmla="*/ 170 h 187"/>
                <a:gd name="T40" fmla="*/ 180 w 113"/>
                <a:gd name="T41" fmla="*/ 163 h 187"/>
                <a:gd name="T42" fmla="*/ 194 w 113"/>
                <a:gd name="T43" fmla="*/ 139 h 187"/>
                <a:gd name="T44" fmla="*/ 203 w 113"/>
                <a:gd name="T45" fmla="*/ 132 h 187"/>
                <a:gd name="T46" fmla="*/ 206 w 113"/>
                <a:gd name="T47" fmla="*/ 123 h 187"/>
                <a:gd name="T48" fmla="*/ 215 w 113"/>
                <a:gd name="T49" fmla="*/ 106 h 187"/>
                <a:gd name="T50" fmla="*/ 210 w 113"/>
                <a:gd name="T51" fmla="*/ 99 h 187"/>
                <a:gd name="T52" fmla="*/ 220 w 113"/>
                <a:gd name="T53" fmla="*/ 97 h 187"/>
                <a:gd name="T54" fmla="*/ 227 w 113"/>
                <a:gd name="T55" fmla="*/ 92 h 187"/>
                <a:gd name="T56" fmla="*/ 234 w 113"/>
                <a:gd name="T57" fmla="*/ 83 h 187"/>
                <a:gd name="T58" fmla="*/ 236 w 113"/>
                <a:gd name="T59" fmla="*/ 83 h 187"/>
                <a:gd name="T60" fmla="*/ 236 w 113"/>
                <a:gd name="T61" fmla="*/ 75 h 187"/>
                <a:gd name="T62" fmla="*/ 236 w 113"/>
                <a:gd name="T63" fmla="*/ 68 h 187"/>
                <a:gd name="T64" fmla="*/ 246 w 113"/>
                <a:gd name="T65" fmla="*/ 61 h 187"/>
                <a:gd name="T66" fmla="*/ 246 w 113"/>
                <a:gd name="T67" fmla="*/ 59 h 187"/>
                <a:gd name="T68" fmla="*/ 248 w 113"/>
                <a:gd name="T69" fmla="*/ 57 h 187"/>
                <a:gd name="T70" fmla="*/ 255 w 113"/>
                <a:gd name="T71" fmla="*/ 47 h 187"/>
                <a:gd name="T72" fmla="*/ 246 w 113"/>
                <a:gd name="T73" fmla="*/ 42 h 187"/>
                <a:gd name="T74" fmla="*/ 255 w 113"/>
                <a:gd name="T75" fmla="*/ 38 h 187"/>
                <a:gd name="T76" fmla="*/ 258 w 113"/>
                <a:gd name="T77" fmla="*/ 12 h 187"/>
                <a:gd name="T78" fmla="*/ 258 w 113"/>
                <a:gd name="T79" fmla="*/ 9 h 187"/>
                <a:gd name="T80" fmla="*/ 267 w 113"/>
                <a:gd name="T81" fmla="*/ 0 h 187"/>
                <a:gd name="T82" fmla="*/ 258 w 113"/>
                <a:gd name="T83" fmla="*/ 0 h 187"/>
                <a:gd name="T84" fmla="*/ 255 w 113"/>
                <a:gd name="T85" fmla="*/ 12 h 187"/>
                <a:gd name="T86" fmla="*/ 239 w 113"/>
                <a:gd name="T87" fmla="*/ 28 h 187"/>
                <a:gd name="T88" fmla="*/ 217 w 113"/>
                <a:gd name="T89" fmla="*/ 59 h 187"/>
                <a:gd name="T90" fmla="*/ 196 w 113"/>
                <a:gd name="T91" fmla="*/ 92 h 187"/>
                <a:gd name="T92" fmla="*/ 180 w 113"/>
                <a:gd name="T93" fmla="*/ 120 h 187"/>
                <a:gd name="T94" fmla="*/ 165 w 113"/>
                <a:gd name="T95" fmla="*/ 139 h 187"/>
                <a:gd name="T96" fmla="*/ 144 w 113"/>
                <a:gd name="T97" fmla="*/ 186 h 187"/>
                <a:gd name="T98" fmla="*/ 132 w 113"/>
                <a:gd name="T99" fmla="*/ 210 h 187"/>
                <a:gd name="T100" fmla="*/ 116 w 113"/>
                <a:gd name="T101" fmla="*/ 241 h 187"/>
                <a:gd name="T102" fmla="*/ 54 w 113"/>
                <a:gd name="T103" fmla="*/ 330 h 187"/>
                <a:gd name="T104" fmla="*/ 40 w 113"/>
                <a:gd name="T105" fmla="*/ 354 h 187"/>
                <a:gd name="T106" fmla="*/ 12 w 113"/>
                <a:gd name="T107" fmla="*/ 439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50"/>
            <p:cNvSpPr>
              <a:spLocks noChangeArrowheads="1"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232 w 110"/>
                <a:gd name="T1" fmla="*/ 413 h 200"/>
                <a:gd name="T2" fmla="*/ 225 w 110"/>
                <a:gd name="T3" fmla="*/ 399 h 200"/>
                <a:gd name="T4" fmla="*/ 210 w 110"/>
                <a:gd name="T5" fmla="*/ 368 h 200"/>
                <a:gd name="T6" fmla="*/ 208 w 110"/>
                <a:gd name="T7" fmla="*/ 359 h 200"/>
                <a:gd name="T8" fmla="*/ 184 w 110"/>
                <a:gd name="T9" fmla="*/ 330 h 200"/>
                <a:gd name="T10" fmla="*/ 182 w 110"/>
                <a:gd name="T11" fmla="*/ 321 h 200"/>
                <a:gd name="T12" fmla="*/ 177 w 110"/>
                <a:gd name="T13" fmla="*/ 300 h 200"/>
                <a:gd name="T14" fmla="*/ 168 w 110"/>
                <a:gd name="T15" fmla="*/ 288 h 200"/>
                <a:gd name="T16" fmla="*/ 161 w 110"/>
                <a:gd name="T17" fmla="*/ 281 h 200"/>
                <a:gd name="T18" fmla="*/ 161 w 110"/>
                <a:gd name="T19" fmla="*/ 274 h 200"/>
                <a:gd name="T20" fmla="*/ 151 w 110"/>
                <a:gd name="T21" fmla="*/ 257 h 200"/>
                <a:gd name="T22" fmla="*/ 147 w 110"/>
                <a:gd name="T23" fmla="*/ 248 h 200"/>
                <a:gd name="T24" fmla="*/ 142 w 110"/>
                <a:gd name="T25" fmla="*/ 236 h 200"/>
                <a:gd name="T26" fmla="*/ 137 w 110"/>
                <a:gd name="T27" fmla="*/ 224 h 200"/>
                <a:gd name="T28" fmla="*/ 130 w 110"/>
                <a:gd name="T29" fmla="*/ 208 h 200"/>
                <a:gd name="T30" fmla="*/ 118 w 110"/>
                <a:gd name="T31" fmla="*/ 194 h 200"/>
                <a:gd name="T32" fmla="*/ 116 w 110"/>
                <a:gd name="T33" fmla="*/ 186 h 200"/>
                <a:gd name="T34" fmla="*/ 109 w 110"/>
                <a:gd name="T35" fmla="*/ 177 h 200"/>
                <a:gd name="T36" fmla="*/ 109 w 110"/>
                <a:gd name="T37" fmla="*/ 172 h 200"/>
                <a:gd name="T38" fmla="*/ 106 w 110"/>
                <a:gd name="T39" fmla="*/ 168 h 200"/>
                <a:gd name="T40" fmla="*/ 102 w 110"/>
                <a:gd name="T41" fmla="*/ 163 h 200"/>
                <a:gd name="T42" fmla="*/ 87 w 110"/>
                <a:gd name="T43" fmla="*/ 137 h 200"/>
                <a:gd name="T44" fmla="*/ 83 w 110"/>
                <a:gd name="T45" fmla="*/ 127 h 200"/>
                <a:gd name="T46" fmla="*/ 80 w 110"/>
                <a:gd name="T47" fmla="*/ 123 h 200"/>
                <a:gd name="T48" fmla="*/ 69 w 110"/>
                <a:gd name="T49" fmla="*/ 101 h 200"/>
                <a:gd name="T50" fmla="*/ 59 w 110"/>
                <a:gd name="T51" fmla="*/ 101 h 200"/>
                <a:gd name="T52" fmla="*/ 66 w 110"/>
                <a:gd name="T53" fmla="*/ 92 h 200"/>
                <a:gd name="T54" fmla="*/ 66 w 110"/>
                <a:gd name="T55" fmla="*/ 80 h 200"/>
                <a:gd name="T56" fmla="*/ 57 w 110"/>
                <a:gd name="T57" fmla="*/ 73 h 200"/>
                <a:gd name="T58" fmla="*/ 57 w 110"/>
                <a:gd name="T59" fmla="*/ 71 h 200"/>
                <a:gd name="T60" fmla="*/ 52 w 110"/>
                <a:gd name="T61" fmla="*/ 66 h 200"/>
                <a:gd name="T62" fmla="*/ 47 w 110"/>
                <a:gd name="T63" fmla="*/ 64 h 200"/>
                <a:gd name="T64" fmla="*/ 47 w 110"/>
                <a:gd name="T65" fmla="*/ 52 h 200"/>
                <a:gd name="T66" fmla="*/ 40 w 110"/>
                <a:gd name="T67" fmla="*/ 50 h 200"/>
                <a:gd name="T68" fmla="*/ 40 w 110"/>
                <a:gd name="T69" fmla="*/ 42 h 200"/>
                <a:gd name="T70" fmla="*/ 38 w 110"/>
                <a:gd name="T71" fmla="*/ 38 h 200"/>
                <a:gd name="T72" fmla="*/ 35 w 110"/>
                <a:gd name="T73" fmla="*/ 42 h 200"/>
                <a:gd name="T74" fmla="*/ 31 w 110"/>
                <a:gd name="T75" fmla="*/ 28 h 200"/>
                <a:gd name="T76" fmla="*/ 14 w 110"/>
                <a:gd name="T77" fmla="*/ 14 h 200"/>
                <a:gd name="T78" fmla="*/ 7 w 110"/>
                <a:gd name="T79" fmla="*/ 9 h 200"/>
                <a:gd name="T80" fmla="*/ 5 w 110"/>
                <a:gd name="T81" fmla="*/ 0 h 200"/>
                <a:gd name="T82" fmla="*/ 0 w 110"/>
                <a:gd name="T83" fmla="*/ 7 h 200"/>
                <a:gd name="T84" fmla="*/ 9 w 110"/>
                <a:gd name="T85" fmla="*/ 14 h 200"/>
                <a:gd name="T86" fmla="*/ 17 w 110"/>
                <a:gd name="T87" fmla="*/ 38 h 200"/>
                <a:gd name="T88" fmla="*/ 31 w 110"/>
                <a:gd name="T89" fmla="*/ 73 h 200"/>
                <a:gd name="T90" fmla="*/ 50 w 110"/>
                <a:gd name="T91" fmla="*/ 111 h 200"/>
                <a:gd name="T92" fmla="*/ 66 w 110"/>
                <a:gd name="T93" fmla="*/ 137 h 200"/>
                <a:gd name="T94" fmla="*/ 76 w 110"/>
                <a:gd name="T95" fmla="*/ 163 h 200"/>
                <a:gd name="T96" fmla="*/ 102 w 110"/>
                <a:gd name="T97" fmla="*/ 205 h 200"/>
                <a:gd name="T98" fmla="*/ 116 w 110"/>
                <a:gd name="T99" fmla="*/ 229 h 200"/>
                <a:gd name="T100" fmla="*/ 137 w 110"/>
                <a:gd name="T101" fmla="*/ 257 h 200"/>
                <a:gd name="T102" fmla="*/ 184 w 110"/>
                <a:gd name="T103" fmla="*/ 361 h 200"/>
                <a:gd name="T104" fmla="*/ 201 w 110"/>
                <a:gd name="T105" fmla="*/ 389 h 200"/>
                <a:gd name="T106" fmla="*/ 253 w 110"/>
                <a:gd name="T107" fmla="*/ 460 h 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51"/>
            <p:cNvSpPr>
              <a:spLocks noChangeArrowheads="1"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229 w 110"/>
                <a:gd name="T1" fmla="*/ 418 h 201"/>
                <a:gd name="T2" fmla="*/ 222 w 110"/>
                <a:gd name="T3" fmla="*/ 404 h 201"/>
                <a:gd name="T4" fmla="*/ 213 w 110"/>
                <a:gd name="T5" fmla="*/ 373 h 201"/>
                <a:gd name="T6" fmla="*/ 210 w 110"/>
                <a:gd name="T7" fmla="*/ 364 h 201"/>
                <a:gd name="T8" fmla="*/ 189 w 110"/>
                <a:gd name="T9" fmla="*/ 333 h 201"/>
                <a:gd name="T10" fmla="*/ 182 w 110"/>
                <a:gd name="T11" fmla="*/ 324 h 201"/>
                <a:gd name="T12" fmla="*/ 175 w 110"/>
                <a:gd name="T13" fmla="*/ 305 h 201"/>
                <a:gd name="T14" fmla="*/ 165 w 110"/>
                <a:gd name="T15" fmla="*/ 293 h 201"/>
                <a:gd name="T16" fmla="*/ 161 w 110"/>
                <a:gd name="T17" fmla="*/ 284 h 201"/>
                <a:gd name="T18" fmla="*/ 161 w 110"/>
                <a:gd name="T19" fmla="*/ 274 h 201"/>
                <a:gd name="T20" fmla="*/ 154 w 110"/>
                <a:gd name="T21" fmla="*/ 260 h 201"/>
                <a:gd name="T22" fmla="*/ 149 w 110"/>
                <a:gd name="T23" fmla="*/ 250 h 201"/>
                <a:gd name="T24" fmla="*/ 144 w 110"/>
                <a:gd name="T25" fmla="*/ 236 h 201"/>
                <a:gd name="T26" fmla="*/ 135 w 110"/>
                <a:gd name="T27" fmla="*/ 229 h 201"/>
                <a:gd name="T28" fmla="*/ 130 w 110"/>
                <a:gd name="T29" fmla="*/ 213 h 201"/>
                <a:gd name="T30" fmla="*/ 116 w 110"/>
                <a:gd name="T31" fmla="*/ 199 h 201"/>
                <a:gd name="T32" fmla="*/ 116 w 110"/>
                <a:gd name="T33" fmla="*/ 189 h 201"/>
                <a:gd name="T34" fmla="*/ 111 w 110"/>
                <a:gd name="T35" fmla="*/ 182 h 201"/>
                <a:gd name="T36" fmla="*/ 104 w 110"/>
                <a:gd name="T37" fmla="*/ 175 h 201"/>
                <a:gd name="T38" fmla="*/ 104 w 110"/>
                <a:gd name="T39" fmla="*/ 173 h 201"/>
                <a:gd name="T40" fmla="*/ 102 w 110"/>
                <a:gd name="T41" fmla="*/ 168 h 201"/>
                <a:gd name="T42" fmla="*/ 90 w 110"/>
                <a:gd name="T43" fmla="*/ 142 h 201"/>
                <a:gd name="T44" fmla="*/ 85 w 110"/>
                <a:gd name="T45" fmla="*/ 130 h 201"/>
                <a:gd name="T46" fmla="*/ 80 w 110"/>
                <a:gd name="T47" fmla="*/ 123 h 201"/>
                <a:gd name="T48" fmla="*/ 66 w 110"/>
                <a:gd name="T49" fmla="*/ 106 h 201"/>
                <a:gd name="T50" fmla="*/ 61 w 110"/>
                <a:gd name="T51" fmla="*/ 102 h 201"/>
                <a:gd name="T52" fmla="*/ 61 w 110"/>
                <a:gd name="T53" fmla="*/ 92 h 201"/>
                <a:gd name="T54" fmla="*/ 64 w 110"/>
                <a:gd name="T55" fmla="*/ 83 h 201"/>
                <a:gd name="T56" fmla="*/ 59 w 110"/>
                <a:gd name="T57" fmla="*/ 78 h 201"/>
                <a:gd name="T58" fmla="*/ 59 w 110"/>
                <a:gd name="T59" fmla="*/ 71 h 201"/>
                <a:gd name="T60" fmla="*/ 54 w 110"/>
                <a:gd name="T61" fmla="*/ 71 h 201"/>
                <a:gd name="T62" fmla="*/ 43 w 110"/>
                <a:gd name="T63" fmla="*/ 61 h 201"/>
                <a:gd name="T64" fmla="*/ 43 w 110"/>
                <a:gd name="T65" fmla="*/ 52 h 201"/>
                <a:gd name="T66" fmla="*/ 40 w 110"/>
                <a:gd name="T67" fmla="*/ 52 h 201"/>
                <a:gd name="T68" fmla="*/ 40 w 110"/>
                <a:gd name="T69" fmla="*/ 45 h 201"/>
                <a:gd name="T70" fmla="*/ 35 w 110"/>
                <a:gd name="T71" fmla="*/ 35 h 201"/>
                <a:gd name="T72" fmla="*/ 31 w 110"/>
                <a:gd name="T73" fmla="*/ 45 h 201"/>
                <a:gd name="T74" fmla="*/ 31 w 110"/>
                <a:gd name="T75" fmla="*/ 28 h 201"/>
                <a:gd name="T76" fmla="*/ 9 w 110"/>
                <a:gd name="T77" fmla="*/ 17 h 201"/>
                <a:gd name="T78" fmla="*/ 5 w 110"/>
                <a:gd name="T79" fmla="*/ 14 h 201"/>
                <a:gd name="T80" fmla="*/ 0 w 110"/>
                <a:gd name="T81" fmla="*/ 0 h 201"/>
                <a:gd name="T82" fmla="*/ 0 w 110"/>
                <a:gd name="T83" fmla="*/ 9 h 201"/>
                <a:gd name="T84" fmla="*/ 9 w 110"/>
                <a:gd name="T85" fmla="*/ 17 h 201"/>
                <a:gd name="T86" fmla="*/ 12 w 110"/>
                <a:gd name="T87" fmla="*/ 40 h 201"/>
                <a:gd name="T88" fmla="*/ 31 w 110"/>
                <a:gd name="T89" fmla="*/ 76 h 201"/>
                <a:gd name="T90" fmla="*/ 50 w 110"/>
                <a:gd name="T91" fmla="*/ 111 h 201"/>
                <a:gd name="T92" fmla="*/ 64 w 110"/>
                <a:gd name="T93" fmla="*/ 142 h 201"/>
                <a:gd name="T94" fmla="*/ 73 w 110"/>
                <a:gd name="T95" fmla="*/ 168 h 201"/>
                <a:gd name="T96" fmla="*/ 102 w 110"/>
                <a:gd name="T97" fmla="*/ 210 h 201"/>
                <a:gd name="T98" fmla="*/ 116 w 110"/>
                <a:gd name="T99" fmla="*/ 232 h 201"/>
                <a:gd name="T100" fmla="*/ 135 w 110"/>
                <a:gd name="T101" fmla="*/ 262 h 201"/>
                <a:gd name="T102" fmla="*/ 184 w 110"/>
                <a:gd name="T103" fmla="*/ 366 h 201"/>
                <a:gd name="T104" fmla="*/ 203 w 110"/>
                <a:gd name="T105" fmla="*/ 395 h 201"/>
                <a:gd name="T106" fmla="*/ 255 w 110"/>
                <a:gd name="T107" fmla="*/ 466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52"/>
            <p:cNvSpPr>
              <a:spLocks noChangeArrowheads="1"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54 w 25"/>
                <a:gd name="T1" fmla="*/ 0 h 1046"/>
                <a:gd name="T2" fmla="*/ 40 w 25"/>
                <a:gd name="T3" fmla="*/ 1224 h 1046"/>
                <a:gd name="T4" fmla="*/ 59 w 25"/>
                <a:gd name="T5" fmla="*/ 2471 h 1046"/>
                <a:gd name="T6" fmla="*/ 9 w 25"/>
                <a:gd name="T7" fmla="*/ 2471 h 1046"/>
                <a:gd name="T8" fmla="*/ 26 w 25"/>
                <a:gd name="T9" fmla="*/ 1791 h 1046"/>
                <a:gd name="T10" fmla="*/ 0 w 25"/>
                <a:gd name="T11" fmla="*/ 565 h 1046"/>
                <a:gd name="T12" fmla="*/ 19 w 25"/>
                <a:gd name="T13" fmla="*/ 0 h 1046"/>
                <a:gd name="T14" fmla="*/ 54 w 25"/>
                <a:gd name="T15" fmla="*/ 0 h 1046"/>
                <a:gd name="T16" fmla="*/ 54 w 25"/>
                <a:gd name="T17" fmla="*/ 0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" name="Group 50"/>
          <p:cNvGrpSpPr>
            <a:grpSpLocks noChangeAspect="1"/>
          </p:cNvGrpSpPr>
          <p:nvPr/>
        </p:nvGrpSpPr>
        <p:grpSpPr bwMode="auto">
          <a:xfrm>
            <a:off x="10514013" y="2438400"/>
            <a:ext cx="1484312" cy="2195513"/>
            <a:chOff x="3369" y="1563"/>
            <a:chExt cx="940" cy="1390"/>
          </a:xfrm>
        </p:grpSpPr>
        <p:sp>
          <p:nvSpPr>
            <p:cNvPr id="258" name="Freeform 51"/>
            <p:cNvSpPr>
              <a:spLocks noChangeArrowheads="1"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192 w 81"/>
                <a:gd name="T1" fmla="*/ 172 h 90"/>
                <a:gd name="T2" fmla="*/ 104 w 81"/>
                <a:gd name="T3" fmla="*/ 16 h 90"/>
                <a:gd name="T4" fmla="*/ 0 w 81"/>
                <a:gd name="T5" fmla="*/ 49 h 90"/>
                <a:gd name="T6" fmla="*/ 50 w 81"/>
                <a:gd name="T7" fmla="*/ 45 h 90"/>
                <a:gd name="T8" fmla="*/ 126 w 81"/>
                <a:gd name="T9" fmla="*/ 179 h 90"/>
                <a:gd name="T10" fmla="*/ 192 w 81"/>
                <a:gd name="T11" fmla="*/ 17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52"/>
            <p:cNvSpPr>
              <a:spLocks noChangeArrowheads="1"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17 w 7"/>
                <a:gd name="T1" fmla="*/ 7 h 7"/>
                <a:gd name="T2" fmla="*/ 10 w 7"/>
                <a:gd name="T3" fmla="*/ 16 h 7"/>
                <a:gd name="T4" fmla="*/ 0 w 7"/>
                <a:gd name="T5" fmla="*/ 7 h 7"/>
                <a:gd name="T6" fmla="*/ 10 w 7"/>
                <a:gd name="T7" fmla="*/ 0 h 7"/>
                <a:gd name="T8" fmla="*/ 17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3"/>
            <p:cNvSpPr>
              <a:spLocks noChangeArrowheads="1"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31 h 13"/>
                <a:gd name="T2" fmla="*/ 19 w 11"/>
                <a:gd name="T3" fmla="*/ 0 h 13"/>
                <a:gd name="T4" fmla="*/ 0 w 11"/>
                <a:gd name="T5" fmla="*/ 3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54"/>
            <p:cNvSpPr>
              <a:spLocks noChangeArrowheads="1"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12 w 12"/>
                <a:gd name="T1" fmla="*/ 36 h 15"/>
                <a:gd name="T2" fmla="*/ 0 w 12"/>
                <a:gd name="T3" fmla="*/ 0 h 15"/>
                <a:gd name="T4" fmla="*/ 12 w 12"/>
                <a:gd name="T5" fmla="*/ 3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55"/>
            <p:cNvSpPr>
              <a:spLocks noChangeArrowheads="1"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170 h 89"/>
                <a:gd name="T2" fmla="*/ 87 w 81"/>
                <a:gd name="T3" fmla="*/ 17 h 89"/>
                <a:gd name="T4" fmla="*/ 191 w 81"/>
                <a:gd name="T5" fmla="*/ 47 h 89"/>
                <a:gd name="T6" fmla="*/ 141 w 81"/>
                <a:gd name="T7" fmla="*/ 42 h 89"/>
                <a:gd name="T8" fmla="*/ 66 w 81"/>
                <a:gd name="T9" fmla="*/ 179 h 89"/>
                <a:gd name="T10" fmla="*/ 0 w 81"/>
                <a:gd name="T11" fmla="*/ 17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56"/>
            <p:cNvSpPr>
              <a:spLocks noChangeArrowheads="1"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10 h 8"/>
                <a:gd name="T2" fmla="*/ 10 w 8"/>
                <a:gd name="T3" fmla="*/ 19 h 8"/>
                <a:gd name="T4" fmla="*/ 19 w 8"/>
                <a:gd name="T5" fmla="*/ 12 h 8"/>
                <a:gd name="T6" fmla="*/ 12 w 8"/>
                <a:gd name="T7" fmla="*/ 0 h 8"/>
                <a:gd name="T8" fmla="*/ 0 w 8"/>
                <a:gd name="T9" fmla="*/ 1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57"/>
            <p:cNvSpPr>
              <a:spLocks noChangeArrowheads="1"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26 w 11"/>
                <a:gd name="T1" fmla="*/ 33 h 14"/>
                <a:gd name="T2" fmla="*/ 7 w 11"/>
                <a:gd name="T3" fmla="*/ 0 h 14"/>
                <a:gd name="T4" fmla="*/ 26 w 11"/>
                <a:gd name="T5" fmla="*/ 3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58"/>
            <p:cNvSpPr>
              <a:spLocks noChangeArrowheads="1"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17 w 11"/>
                <a:gd name="T1" fmla="*/ 36 h 15"/>
                <a:gd name="T2" fmla="*/ 26 w 11"/>
                <a:gd name="T3" fmla="*/ 0 h 15"/>
                <a:gd name="T4" fmla="*/ 17 w 11"/>
                <a:gd name="T5" fmla="*/ 3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59"/>
            <p:cNvSpPr>
              <a:spLocks noChangeArrowheads="1"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116 w 59"/>
                <a:gd name="T1" fmla="*/ 2 h 40"/>
                <a:gd name="T2" fmla="*/ 14 w 59"/>
                <a:gd name="T3" fmla="*/ 21 h 40"/>
                <a:gd name="T4" fmla="*/ 52 w 59"/>
                <a:gd name="T5" fmla="*/ 28 h 40"/>
                <a:gd name="T6" fmla="*/ 0 w 59"/>
                <a:gd name="T7" fmla="*/ 66 h 40"/>
                <a:gd name="T8" fmla="*/ 69 w 59"/>
                <a:gd name="T9" fmla="*/ 49 h 40"/>
                <a:gd name="T10" fmla="*/ 36 w 59"/>
                <a:gd name="T11" fmla="*/ 94 h 40"/>
                <a:gd name="T12" fmla="*/ 116 w 59"/>
                <a:gd name="T13" fmla="*/ 59 h 40"/>
                <a:gd name="T14" fmla="*/ 114 w 59"/>
                <a:gd name="T15" fmla="*/ 1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60"/>
            <p:cNvSpPr>
              <a:spLocks noChangeArrowheads="1"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19 w 58"/>
                <a:gd name="T1" fmla="*/ 5 h 40"/>
                <a:gd name="T2" fmla="*/ 123 w 58"/>
                <a:gd name="T3" fmla="*/ 21 h 40"/>
                <a:gd name="T4" fmla="*/ 83 w 58"/>
                <a:gd name="T5" fmla="*/ 28 h 40"/>
                <a:gd name="T6" fmla="*/ 137 w 58"/>
                <a:gd name="T7" fmla="*/ 66 h 40"/>
                <a:gd name="T8" fmla="*/ 66 w 58"/>
                <a:gd name="T9" fmla="*/ 49 h 40"/>
                <a:gd name="T10" fmla="*/ 102 w 58"/>
                <a:gd name="T11" fmla="*/ 94 h 40"/>
                <a:gd name="T12" fmla="*/ 19 w 58"/>
                <a:gd name="T13" fmla="*/ 59 h 40"/>
                <a:gd name="T14" fmla="*/ 21 w 58"/>
                <a:gd name="T15" fmla="*/ 1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61"/>
            <p:cNvSpPr>
              <a:spLocks noChangeArrowheads="1"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64 w 52"/>
                <a:gd name="T1" fmla="*/ 0 h 368"/>
                <a:gd name="T2" fmla="*/ 53 w 52"/>
                <a:gd name="T3" fmla="*/ 539 h 368"/>
                <a:gd name="T4" fmla="*/ 0 w 52"/>
                <a:gd name="T5" fmla="*/ 539 h 368"/>
                <a:gd name="T6" fmla="*/ 6 w 52"/>
                <a:gd name="T7" fmla="*/ 38 h 368"/>
                <a:gd name="T8" fmla="*/ 64 w 52"/>
                <a:gd name="T9" fmla="*/ 0 h 368"/>
                <a:gd name="T10" fmla="*/ 64 w 52"/>
                <a:gd name="T11" fmla="*/ 0 h 368"/>
                <a:gd name="T12" fmla="*/ 64 w 52"/>
                <a:gd name="T13" fmla="*/ 0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62"/>
            <p:cNvSpPr>
              <a:spLocks noChangeArrowheads="1"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259 w 129"/>
                <a:gd name="T1" fmla="*/ 21 h 65"/>
                <a:gd name="T2" fmla="*/ 299 w 129"/>
                <a:gd name="T3" fmla="*/ 101 h 65"/>
                <a:gd name="T4" fmla="*/ 269 w 129"/>
                <a:gd name="T5" fmla="*/ 78 h 65"/>
                <a:gd name="T6" fmla="*/ 266 w 129"/>
                <a:gd name="T7" fmla="*/ 137 h 65"/>
                <a:gd name="T8" fmla="*/ 236 w 129"/>
                <a:gd name="T9" fmla="*/ 104 h 65"/>
                <a:gd name="T10" fmla="*/ 224 w 129"/>
                <a:gd name="T11" fmla="*/ 148 h 65"/>
                <a:gd name="T12" fmla="*/ 212 w 129"/>
                <a:gd name="T13" fmla="*/ 87 h 65"/>
                <a:gd name="T14" fmla="*/ 181 w 129"/>
                <a:gd name="T15" fmla="*/ 151 h 65"/>
                <a:gd name="T16" fmla="*/ 174 w 129"/>
                <a:gd name="T17" fmla="*/ 99 h 65"/>
                <a:gd name="T18" fmla="*/ 130 w 129"/>
                <a:gd name="T19" fmla="*/ 153 h 65"/>
                <a:gd name="T20" fmla="*/ 130 w 129"/>
                <a:gd name="T21" fmla="*/ 92 h 65"/>
                <a:gd name="T22" fmla="*/ 99 w 129"/>
                <a:gd name="T23" fmla="*/ 127 h 65"/>
                <a:gd name="T24" fmla="*/ 85 w 129"/>
                <a:gd name="T25" fmla="*/ 80 h 65"/>
                <a:gd name="T26" fmla="*/ 38 w 129"/>
                <a:gd name="T27" fmla="*/ 134 h 65"/>
                <a:gd name="T28" fmla="*/ 42 w 129"/>
                <a:gd name="T29" fmla="*/ 66 h 65"/>
                <a:gd name="T30" fmla="*/ 2 w 129"/>
                <a:gd name="T31" fmla="*/ 101 h 65"/>
                <a:gd name="T32" fmla="*/ 38 w 129"/>
                <a:gd name="T33" fmla="*/ 49 h 65"/>
                <a:gd name="T34" fmla="*/ 165 w 129"/>
                <a:gd name="T35" fmla="*/ 0 h 65"/>
                <a:gd name="T36" fmla="*/ 259 w 129"/>
                <a:gd name="T37" fmla="*/ 21 h 65"/>
                <a:gd name="T38" fmla="*/ 259 w 129"/>
                <a:gd name="T39" fmla="*/ 21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63"/>
            <p:cNvSpPr/>
            <p:nvPr/>
          </p:nvSpPr>
          <p:spPr bwMode="auto">
            <a:xfrm>
              <a:off x="3457" y="2073"/>
              <a:ext cx="777" cy="359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71" name="Freeform 64"/>
            <p:cNvSpPr>
              <a:spLocks noChangeArrowheads="1"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149 w 127"/>
                <a:gd name="T1" fmla="*/ 7 h 129"/>
                <a:gd name="T2" fmla="*/ 283 w 127"/>
                <a:gd name="T3" fmla="*/ 153 h 129"/>
                <a:gd name="T4" fmla="*/ 7 w 127"/>
                <a:gd name="T5" fmla="*/ 144 h 129"/>
                <a:gd name="T6" fmla="*/ 149 w 127"/>
                <a:gd name="T7" fmla="*/ 7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65"/>
            <p:cNvSpPr>
              <a:spLocks noChangeArrowheads="1"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196 w 132"/>
                <a:gd name="T1" fmla="*/ 0 h 49"/>
                <a:gd name="T2" fmla="*/ 299 w 132"/>
                <a:gd name="T3" fmla="*/ 63 h 49"/>
                <a:gd name="T4" fmla="*/ 221 w 132"/>
                <a:gd name="T5" fmla="*/ 45 h 49"/>
                <a:gd name="T6" fmla="*/ 219 w 132"/>
                <a:gd name="T7" fmla="*/ 115 h 49"/>
                <a:gd name="T8" fmla="*/ 163 w 132"/>
                <a:gd name="T9" fmla="*/ 49 h 49"/>
                <a:gd name="T10" fmla="*/ 111 w 132"/>
                <a:gd name="T11" fmla="*/ 110 h 49"/>
                <a:gd name="T12" fmla="*/ 90 w 132"/>
                <a:gd name="T13" fmla="*/ 42 h 49"/>
                <a:gd name="T14" fmla="*/ 0 w 132"/>
                <a:gd name="T15" fmla="*/ 61 h 49"/>
                <a:gd name="T16" fmla="*/ 115 w 132"/>
                <a:gd name="T17" fmla="*/ 0 h 49"/>
                <a:gd name="T18" fmla="*/ 196 w 132"/>
                <a:gd name="T19" fmla="*/ 0 h 49"/>
                <a:gd name="T20" fmla="*/ 196 w 132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66"/>
            <p:cNvSpPr/>
            <p:nvPr/>
          </p:nvSpPr>
          <p:spPr bwMode="auto">
            <a:xfrm>
              <a:off x="3665" y="2376"/>
              <a:ext cx="327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74" name="Freeform 67"/>
            <p:cNvSpPr/>
            <p:nvPr/>
          </p:nvSpPr>
          <p:spPr bwMode="auto">
            <a:xfrm>
              <a:off x="3650" y="1563"/>
              <a:ext cx="397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75" name="Freeform 68"/>
            <p:cNvSpPr>
              <a:spLocks noChangeArrowheads="1"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50 w 28"/>
                <a:gd name="T1" fmla="*/ 0 h 17"/>
                <a:gd name="T2" fmla="*/ 31 w 28"/>
                <a:gd name="T3" fmla="*/ 40 h 17"/>
                <a:gd name="T4" fmla="*/ 9 w 28"/>
                <a:gd name="T5" fmla="*/ 0 h 17"/>
                <a:gd name="T6" fmla="*/ 35 w 28"/>
                <a:gd name="T7" fmla="*/ 28 h 17"/>
                <a:gd name="T8" fmla="*/ 5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69"/>
            <p:cNvSpPr>
              <a:spLocks noChangeArrowheads="1"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48 w 26"/>
                <a:gd name="T1" fmla="*/ 0 h 17"/>
                <a:gd name="T2" fmla="*/ 29 w 26"/>
                <a:gd name="T3" fmla="*/ 40 h 17"/>
                <a:gd name="T4" fmla="*/ 7 w 26"/>
                <a:gd name="T5" fmla="*/ 0 h 17"/>
                <a:gd name="T6" fmla="*/ 31 w 26"/>
                <a:gd name="T7" fmla="*/ 28 h 17"/>
                <a:gd name="T8" fmla="*/ 48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70"/>
            <p:cNvSpPr>
              <a:spLocks noChangeArrowheads="1"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40 h 55"/>
                <a:gd name="T2" fmla="*/ 92 w 123"/>
                <a:gd name="T3" fmla="*/ 123 h 55"/>
                <a:gd name="T4" fmla="*/ 263 w 123"/>
                <a:gd name="T5" fmla="*/ 76 h 55"/>
                <a:gd name="T6" fmla="*/ 279 w 123"/>
                <a:gd name="T7" fmla="*/ 0 h 55"/>
                <a:gd name="T8" fmla="*/ 211 w 123"/>
                <a:gd name="T9" fmla="*/ 99 h 55"/>
                <a:gd name="T10" fmla="*/ 66 w 123"/>
                <a:gd name="T11" fmla="*/ 97 h 55"/>
                <a:gd name="T12" fmla="*/ 0 w 123"/>
                <a:gd name="T13" fmla="*/ 4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71"/>
            <p:cNvSpPr>
              <a:spLocks noChangeArrowheads="1"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184 w 83"/>
                <a:gd name="T1" fmla="*/ 7 h 12"/>
                <a:gd name="T2" fmla="*/ 94 w 83"/>
                <a:gd name="T3" fmla="*/ 17 h 12"/>
                <a:gd name="T4" fmla="*/ 12 w 83"/>
                <a:gd name="T5" fmla="*/ 0 h 12"/>
                <a:gd name="T6" fmla="*/ 0 w 83"/>
                <a:gd name="T7" fmla="*/ 0 h 12"/>
                <a:gd name="T8" fmla="*/ 92 w 83"/>
                <a:gd name="T9" fmla="*/ 29 h 12"/>
                <a:gd name="T10" fmla="*/ 196 w 83"/>
                <a:gd name="T11" fmla="*/ 12 h 12"/>
                <a:gd name="T12" fmla="*/ 184 w 83"/>
                <a:gd name="T13" fmla="*/ 7 h 12"/>
                <a:gd name="T14" fmla="*/ 184 w 83"/>
                <a:gd name="T15" fmla="*/ 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72"/>
            <p:cNvSpPr>
              <a:spLocks noChangeArrowheads="1"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24 w 25"/>
                <a:gd name="T1" fmla="*/ 10 h 23"/>
                <a:gd name="T2" fmla="*/ 47 w 25"/>
                <a:gd name="T3" fmla="*/ 19 h 23"/>
                <a:gd name="T4" fmla="*/ 33 w 25"/>
                <a:gd name="T5" fmla="*/ 53 h 23"/>
                <a:gd name="T6" fmla="*/ 24 w 25"/>
                <a:gd name="T7" fmla="*/ 1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73"/>
            <p:cNvSpPr>
              <a:spLocks noChangeArrowheads="1"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31 w 21"/>
                <a:gd name="T1" fmla="*/ 2 h 22"/>
                <a:gd name="T2" fmla="*/ 50 w 21"/>
                <a:gd name="T3" fmla="*/ 21 h 22"/>
                <a:gd name="T4" fmla="*/ 17 w 21"/>
                <a:gd name="T5" fmla="*/ 40 h 22"/>
                <a:gd name="T6" fmla="*/ 31 w 21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74"/>
            <p:cNvSpPr/>
            <p:nvPr/>
          </p:nvSpPr>
          <p:spPr bwMode="auto">
            <a:xfrm>
              <a:off x="3724" y="2187"/>
              <a:ext cx="105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82" name="Freeform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83" name="Freeform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84" name="Freeform 77"/>
            <p:cNvSpPr/>
            <p:nvPr/>
          </p:nvSpPr>
          <p:spPr bwMode="auto">
            <a:xfrm>
              <a:off x="3835" y="2116"/>
              <a:ext cx="12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85" name="Freeform 78"/>
            <p:cNvSpPr>
              <a:spLocks noChangeArrowheads="1"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19 w 8"/>
                <a:gd name="T1" fmla="*/ 7 h 7"/>
                <a:gd name="T2" fmla="*/ 10 w 8"/>
                <a:gd name="T3" fmla="*/ 17 h 7"/>
                <a:gd name="T4" fmla="*/ 0 w 8"/>
                <a:gd name="T5" fmla="*/ 7 h 7"/>
                <a:gd name="T6" fmla="*/ 7 w 8"/>
                <a:gd name="T7" fmla="*/ 0 h 7"/>
                <a:gd name="T8" fmla="*/ 19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" name="Group 5"/>
          <p:cNvGrpSpPr>
            <a:grpSpLocks noChangeAspect="1"/>
          </p:cNvGrpSpPr>
          <p:nvPr/>
        </p:nvGrpSpPr>
        <p:grpSpPr bwMode="auto">
          <a:xfrm>
            <a:off x="7988300" y="2989263"/>
            <a:ext cx="2439988" cy="3073400"/>
            <a:chOff x="2968" y="1107"/>
            <a:chExt cx="1736" cy="2188"/>
          </a:xfrm>
        </p:grpSpPr>
        <p:sp>
          <p:nvSpPr>
            <p:cNvPr id="287" name="Freeform 6"/>
            <p:cNvSpPr>
              <a:spLocks noChangeArrowheads="1"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293 w 219"/>
                <a:gd name="T1" fmla="*/ 97 h 275"/>
                <a:gd name="T2" fmla="*/ 281 w 219"/>
                <a:gd name="T3" fmla="*/ 92 h 275"/>
                <a:gd name="T4" fmla="*/ 324 w 219"/>
                <a:gd name="T5" fmla="*/ 5 h 275"/>
                <a:gd name="T6" fmla="*/ 277 w 219"/>
                <a:gd name="T7" fmla="*/ 85 h 275"/>
                <a:gd name="T8" fmla="*/ 239 w 219"/>
                <a:gd name="T9" fmla="*/ 0 h 275"/>
                <a:gd name="T10" fmla="*/ 265 w 219"/>
                <a:gd name="T11" fmla="*/ 87 h 275"/>
                <a:gd name="T12" fmla="*/ 0 w 219"/>
                <a:gd name="T13" fmla="*/ 172 h 275"/>
                <a:gd name="T14" fmla="*/ 140 w 219"/>
                <a:gd name="T15" fmla="*/ 165 h 275"/>
                <a:gd name="T16" fmla="*/ 331 w 219"/>
                <a:gd name="T17" fmla="*/ 555 h 275"/>
                <a:gd name="T18" fmla="*/ 518 w 219"/>
                <a:gd name="T19" fmla="*/ 543 h 275"/>
                <a:gd name="T20" fmla="*/ 293 w 219"/>
                <a:gd name="T21" fmla="*/ 97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/>
              <a:endParaRPr lang="zh-CN" altLang="en-US">
                <a:ea typeface="SimSun" panose="02010600030101010101" pitchFamily="2" charset="-122"/>
              </a:endParaRPr>
            </a:p>
          </p:txBody>
        </p:sp>
        <p:sp>
          <p:nvSpPr>
            <p:cNvPr id="289" name="Freeform 8"/>
            <p:cNvSpPr>
              <a:spLocks noChangeArrowheads="1"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7 w 97"/>
                <a:gd name="T3" fmla="*/ 807 h 673"/>
                <a:gd name="T4" fmla="*/ 86 w 97"/>
                <a:gd name="T5" fmla="*/ 807 h 673"/>
                <a:gd name="T6" fmla="*/ 75 w 97"/>
                <a:gd name="T7" fmla="*/ 56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9"/>
            <p:cNvSpPr>
              <a:spLocks noChangeArrowheads="1"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83 w 234"/>
                <a:gd name="T1" fmla="*/ 40 h 121"/>
                <a:gd name="T2" fmla="*/ 5 w 234"/>
                <a:gd name="T3" fmla="*/ 184 h 121"/>
                <a:gd name="T4" fmla="*/ 61 w 234"/>
                <a:gd name="T5" fmla="*/ 142 h 121"/>
                <a:gd name="T6" fmla="*/ 66 w 234"/>
                <a:gd name="T7" fmla="*/ 253 h 121"/>
                <a:gd name="T8" fmla="*/ 125 w 234"/>
                <a:gd name="T9" fmla="*/ 191 h 121"/>
                <a:gd name="T10" fmla="*/ 144 w 234"/>
                <a:gd name="T11" fmla="*/ 272 h 121"/>
                <a:gd name="T12" fmla="*/ 170 w 234"/>
                <a:gd name="T13" fmla="*/ 158 h 121"/>
                <a:gd name="T14" fmla="*/ 222 w 234"/>
                <a:gd name="T15" fmla="*/ 277 h 121"/>
                <a:gd name="T16" fmla="*/ 239 w 234"/>
                <a:gd name="T17" fmla="*/ 180 h 121"/>
                <a:gd name="T18" fmla="*/ 317 w 234"/>
                <a:gd name="T19" fmla="*/ 286 h 121"/>
                <a:gd name="T20" fmla="*/ 317 w 234"/>
                <a:gd name="T21" fmla="*/ 170 h 121"/>
                <a:gd name="T22" fmla="*/ 373 w 234"/>
                <a:gd name="T23" fmla="*/ 232 h 121"/>
                <a:gd name="T24" fmla="*/ 399 w 234"/>
                <a:gd name="T25" fmla="*/ 147 h 121"/>
                <a:gd name="T26" fmla="*/ 484 w 234"/>
                <a:gd name="T27" fmla="*/ 248 h 121"/>
                <a:gd name="T28" fmla="*/ 477 w 234"/>
                <a:gd name="T29" fmla="*/ 123 h 121"/>
                <a:gd name="T30" fmla="*/ 551 w 234"/>
                <a:gd name="T31" fmla="*/ 187 h 121"/>
                <a:gd name="T32" fmla="*/ 484 w 234"/>
                <a:gd name="T33" fmla="*/ 90 h 121"/>
                <a:gd name="T34" fmla="*/ 253 w 234"/>
                <a:gd name="T35" fmla="*/ 0 h 121"/>
                <a:gd name="T36" fmla="*/ 83 w 234"/>
                <a:gd name="T37" fmla="*/ 40 h 121"/>
                <a:gd name="T38" fmla="*/ 83 w 234"/>
                <a:gd name="T39" fmla="*/ 40 h 1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0"/>
            <p:cNvSpPr>
              <a:spLocks noChangeArrowheads="1"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1360 w 600"/>
                <a:gd name="T1" fmla="*/ 14 h 323"/>
                <a:gd name="T2" fmla="*/ 829 w 600"/>
                <a:gd name="T3" fmla="*/ 5 h 323"/>
                <a:gd name="T4" fmla="*/ 588 w 600"/>
                <a:gd name="T5" fmla="*/ 0 h 323"/>
                <a:gd name="T6" fmla="*/ 302 w 600"/>
                <a:gd name="T7" fmla="*/ 19 h 323"/>
                <a:gd name="T8" fmla="*/ 45 w 600"/>
                <a:gd name="T9" fmla="*/ 31 h 323"/>
                <a:gd name="T10" fmla="*/ 35 w 600"/>
                <a:gd name="T11" fmla="*/ 187 h 323"/>
                <a:gd name="T12" fmla="*/ 482 w 600"/>
                <a:gd name="T13" fmla="*/ 180 h 323"/>
                <a:gd name="T14" fmla="*/ 458 w 600"/>
                <a:gd name="T15" fmla="*/ 593 h 323"/>
                <a:gd name="T16" fmla="*/ 496 w 600"/>
                <a:gd name="T17" fmla="*/ 609 h 323"/>
                <a:gd name="T18" fmla="*/ 468 w 600"/>
                <a:gd name="T19" fmla="*/ 659 h 323"/>
                <a:gd name="T20" fmla="*/ 555 w 600"/>
                <a:gd name="T21" fmla="*/ 650 h 323"/>
                <a:gd name="T22" fmla="*/ 562 w 600"/>
                <a:gd name="T23" fmla="*/ 763 h 323"/>
                <a:gd name="T24" fmla="*/ 720 w 600"/>
                <a:gd name="T25" fmla="*/ 690 h 323"/>
                <a:gd name="T26" fmla="*/ 758 w 600"/>
                <a:gd name="T27" fmla="*/ 751 h 323"/>
                <a:gd name="T28" fmla="*/ 853 w 600"/>
                <a:gd name="T29" fmla="*/ 685 h 323"/>
                <a:gd name="T30" fmla="*/ 940 w 600"/>
                <a:gd name="T31" fmla="*/ 746 h 323"/>
                <a:gd name="T32" fmla="*/ 956 w 600"/>
                <a:gd name="T33" fmla="*/ 673 h 323"/>
                <a:gd name="T34" fmla="*/ 1027 w 600"/>
                <a:gd name="T35" fmla="*/ 690 h 323"/>
                <a:gd name="T36" fmla="*/ 973 w 600"/>
                <a:gd name="T37" fmla="*/ 624 h 323"/>
                <a:gd name="T38" fmla="*/ 985 w 600"/>
                <a:gd name="T39" fmla="*/ 617 h 323"/>
                <a:gd name="T40" fmla="*/ 985 w 600"/>
                <a:gd name="T41" fmla="*/ 175 h 323"/>
                <a:gd name="T42" fmla="*/ 1379 w 600"/>
                <a:gd name="T43" fmla="*/ 154 h 323"/>
                <a:gd name="T44" fmla="*/ 1360 w 600"/>
                <a:gd name="T45" fmla="*/ 14 h 3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1"/>
            <p:cNvSpPr>
              <a:spLocks noChangeArrowheads="1"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38 w 106"/>
                <a:gd name="T1" fmla="*/ 9 h 74"/>
                <a:gd name="T2" fmla="*/ 225 w 106"/>
                <a:gd name="T3" fmla="*/ 43 h 74"/>
                <a:gd name="T4" fmla="*/ 156 w 106"/>
                <a:gd name="T5" fmla="*/ 50 h 74"/>
                <a:gd name="T6" fmla="*/ 251 w 106"/>
                <a:gd name="T7" fmla="*/ 125 h 74"/>
                <a:gd name="T8" fmla="*/ 125 w 106"/>
                <a:gd name="T9" fmla="*/ 92 h 74"/>
                <a:gd name="T10" fmla="*/ 189 w 106"/>
                <a:gd name="T11" fmla="*/ 175 h 74"/>
                <a:gd name="T12" fmla="*/ 38 w 106"/>
                <a:gd name="T13" fmla="*/ 109 h 74"/>
                <a:gd name="T14" fmla="*/ 43 w 106"/>
                <a:gd name="T15" fmla="*/ 21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2"/>
            <p:cNvSpPr>
              <a:spLocks noChangeArrowheads="1"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210 w 105"/>
                <a:gd name="T1" fmla="*/ 9 h 74"/>
                <a:gd name="T2" fmla="*/ 24 w 105"/>
                <a:gd name="T3" fmla="*/ 43 h 74"/>
                <a:gd name="T4" fmla="*/ 94 w 105"/>
                <a:gd name="T5" fmla="*/ 50 h 74"/>
                <a:gd name="T6" fmla="*/ 0 w 105"/>
                <a:gd name="T7" fmla="*/ 125 h 74"/>
                <a:gd name="T8" fmla="*/ 123 w 105"/>
                <a:gd name="T9" fmla="*/ 92 h 74"/>
                <a:gd name="T10" fmla="*/ 61 w 105"/>
                <a:gd name="T11" fmla="*/ 175 h 74"/>
                <a:gd name="T12" fmla="*/ 210 w 105"/>
                <a:gd name="T13" fmla="*/ 109 h 74"/>
                <a:gd name="T14" fmla="*/ 205 w 105"/>
                <a:gd name="T15" fmla="*/ 21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3"/>
            <p:cNvSpPr>
              <a:spLocks noChangeArrowheads="1"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274 w 232"/>
                <a:gd name="T1" fmla="*/ 12 h 236"/>
                <a:gd name="T2" fmla="*/ 31 w 232"/>
                <a:gd name="T3" fmla="*/ 281 h 236"/>
                <a:gd name="T4" fmla="*/ 536 w 232"/>
                <a:gd name="T5" fmla="*/ 262 h 236"/>
                <a:gd name="T6" fmla="*/ 274 w 232"/>
                <a:gd name="T7" fmla="*/ 12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4"/>
            <p:cNvSpPr>
              <a:spLocks noChangeArrowheads="1"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210 w 240"/>
                <a:gd name="T1" fmla="*/ 0 h 88"/>
                <a:gd name="T2" fmla="*/ 21 w 240"/>
                <a:gd name="T3" fmla="*/ 116 h 88"/>
                <a:gd name="T4" fmla="*/ 163 w 240"/>
                <a:gd name="T5" fmla="*/ 78 h 88"/>
                <a:gd name="T6" fmla="*/ 165 w 240"/>
                <a:gd name="T7" fmla="*/ 208 h 88"/>
                <a:gd name="T8" fmla="*/ 274 w 240"/>
                <a:gd name="T9" fmla="*/ 87 h 88"/>
                <a:gd name="T10" fmla="*/ 366 w 240"/>
                <a:gd name="T11" fmla="*/ 199 h 88"/>
                <a:gd name="T12" fmla="*/ 404 w 240"/>
                <a:gd name="T13" fmla="*/ 73 h 88"/>
                <a:gd name="T14" fmla="*/ 567 w 240"/>
                <a:gd name="T15" fmla="*/ 109 h 88"/>
                <a:gd name="T16" fmla="*/ 357 w 240"/>
                <a:gd name="T17" fmla="*/ 0 h 88"/>
                <a:gd name="T18" fmla="*/ 210 w 240"/>
                <a:gd name="T19" fmla="*/ 0 h 88"/>
                <a:gd name="T20" fmla="*/ 210 w 240"/>
                <a:gd name="T21" fmla="*/ 0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5"/>
            <p:cNvSpPr>
              <a:spLocks noChangeArrowheads="1"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492 h 250"/>
                <a:gd name="T2" fmla="*/ 215 w 320"/>
                <a:gd name="T3" fmla="*/ 508 h 250"/>
                <a:gd name="T4" fmla="*/ 721 w 320"/>
                <a:gd name="T5" fmla="*/ 452 h 250"/>
                <a:gd name="T6" fmla="*/ 498 w 320"/>
                <a:gd name="T7" fmla="*/ 378 h 250"/>
                <a:gd name="T8" fmla="*/ 498 w 320"/>
                <a:gd name="T9" fmla="*/ 253 h 250"/>
                <a:gd name="T10" fmla="*/ 584 w 320"/>
                <a:gd name="T11" fmla="*/ 137 h 250"/>
                <a:gd name="T12" fmla="*/ 756 w 320"/>
                <a:gd name="T13" fmla="*/ 196 h 250"/>
                <a:gd name="T14" fmla="*/ 534 w 320"/>
                <a:gd name="T15" fmla="*/ 40 h 250"/>
                <a:gd name="T16" fmla="*/ 258 w 320"/>
                <a:gd name="T17" fmla="*/ 239 h 250"/>
                <a:gd name="T18" fmla="*/ 229 w 320"/>
                <a:gd name="T19" fmla="*/ 383 h 250"/>
                <a:gd name="T20" fmla="*/ 0 w 320"/>
                <a:gd name="T21" fmla="*/ 492 h 250"/>
                <a:gd name="T22" fmla="*/ 0 w 320"/>
                <a:gd name="T23" fmla="*/ 492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6"/>
            <p:cNvSpPr>
              <a:spLocks noChangeArrowheads="1"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28 w 48"/>
                <a:gd name="T1" fmla="*/ 0 h 27"/>
                <a:gd name="T2" fmla="*/ 61 w 48"/>
                <a:gd name="T3" fmla="*/ 64 h 27"/>
                <a:gd name="T4" fmla="*/ 99 w 48"/>
                <a:gd name="T5" fmla="*/ 0 h 27"/>
                <a:gd name="T6" fmla="*/ 57 w 48"/>
                <a:gd name="T7" fmla="*/ 52 h 27"/>
                <a:gd name="T8" fmla="*/ 28 w 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7"/>
            <p:cNvSpPr>
              <a:spLocks noChangeArrowheads="1"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28 w 50"/>
                <a:gd name="T1" fmla="*/ 0 h 27"/>
                <a:gd name="T2" fmla="*/ 66 w 50"/>
                <a:gd name="T3" fmla="*/ 64 h 27"/>
                <a:gd name="T4" fmla="*/ 101 w 50"/>
                <a:gd name="T5" fmla="*/ 0 h 27"/>
                <a:gd name="T6" fmla="*/ 59 w 50"/>
                <a:gd name="T7" fmla="*/ 52 h 27"/>
                <a:gd name="T8" fmla="*/ 28 w 5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8"/>
            <p:cNvSpPr>
              <a:spLocks noChangeArrowheads="1"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534 w 226"/>
                <a:gd name="T1" fmla="*/ 71 h 98"/>
                <a:gd name="T2" fmla="*/ 362 w 226"/>
                <a:gd name="T3" fmla="*/ 215 h 98"/>
                <a:gd name="T4" fmla="*/ 54 w 226"/>
                <a:gd name="T5" fmla="*/ 134 h 98"/>
                <a:gd name="T6" fmla="*/ 21 w 226"/>
                <a:gd name="T7" fmla="*/ 0 h 98"/>
                <a:gd name="T8" fmla="*/ 151 w 226"/>
                <a:gd name="T9" fmla="*/ 179 h 98"/>
                <a:gd name="T10" fmla="*/ 416 w 226"/>
                <a:gd name="T11" fmla="*/ 174 h 98"/>
                <a:gd name="T12" fmla="*/ 534 w 226"/>
                <a:gd name="T13" fmla="*/ 71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9"/>
            <p:cNvSpPr>
              <a:spLocks noChangeArrowheads="1"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19 w 151"/>
                <a:gd name="T1" fmla="*/ 16 h 23"/>
                <a:gd name="T2" fmla="*/ 184 w 151"/>
                <a:gd name="T3" fmla="*/ 33 h 23"/>
                <a:gd name="T4" fmla="*/ 336 w 151"/>
                <a:gd name="T5" fmla="*/ 0 h 23"/>
                <a:gd name="T6" fmla="*/ 357 w 151"/>
                <a:gd name="T7" fmla="*/ 0 h 23"/>
                <a:gd name="T8" fmla="*/ 189 w 151"/>
                <a:gd name="T9" fmla="*/ 54 h 23"/>
                <a:gd name="T10" fmla="*/ 0 w 151"/>
                <a:gd name="T11" fmla="*/ 21 h 23"/>
                <a:gd name="T12" fmla="*/ 19 w 151"/>
                <a:gd name="T13" fmla="*/ 16 h 23"/>
                <a:gd name="T14" fmla="*/ 19 w 151"/>
                <a:gd name="T15" fmla="*/ 16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0"/>
            <p:cNvSpPr>
              <a:spLocks noChangeArrowheads="1"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61 w 44"/>
                <a:gd name="T1" fmla="*/ 14 h 40"/>
                <a:gd name="T2" fmla="*/ 17 w 44"/>
                <a:gd name="T3" fmla="*/ 31 h 40"/>
                <a:gd name="T4" fmla="*/ 47 w 44"/>
                <a:gd name="T5" fmla="*/ 92 h 40"/>
                <a:gd name="T6" fmla="*/ 61 w 44"/>
                <a:gd name="T7" fmla="*/ 14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1"/>
            <p:cNvSpPr>
              <a:spLocks noChangeArrowheads="1"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31 w 36"/>
                <a:gd name="T1" fmla="*/ 5 h 43"/>
                <a:gd name="T2" fmla="*/ 0 w 36"/>
                <a:gd name="T3" fmla="*/ 42 h 43"/>
                <a:gd name="T4" fmla="*/ 57 w 36"/>
                <a:gd name="T5" fmla="*/ 80 h 43"/>
                <a:gd name="T6" fmla="*/ 31 w 36"/>
                <a:gd name="T7" fmla="*/ 5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04" name="Freeform 23"/>
            <p:cNvSpPr/>
            <p:nvPr/>
          </p:nvSpPr>
          <p:spPr bwMode="auto">
            <a:xfrm>
              <a:off x="3674" y="1334"/>
              <a:ext cx="300" cy="185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05" name="Freeform 24"/>
            <p:cNvSpPr/>
            <p:nvPr/>
          </p:nvSpPr>
          <p:spPr bwMode="auto">
            <a:xfrm>
              <a:off x="3828" y="2019"/>
              <a:ext cx="28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06" name="Freeform 25"/>
            <p:cNvSpPr/>
            <p:nvPr/>
          </p:nvSpPr>
          <p:spPr bwMode="auto">
            <a:xfrm>
              <a:off x="3638" y="2541"/>
              <a:ext cx="443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307" name="Freeform 52"/>
          <p:cNvSpPr>
            <a:spLocks noChangeArrowheads="1"/>
          </p:cNvSpPr>
          <p:nvPr/>
        </p:nvSpPr>
        <p:spPr bwMode="auto">
          <a:xfrm>
            <a:off x="0" y="5181600"/>
            <a:ext cx="11163300" cy="1676400"/>
          </a:xfrm>
          <a:custGeom>
            <a:avLst/>
            <a:gdLst>
              <a:gd name="T0" fmla="*/ 4526881 w 11770175"/>
              <a:gd name="T1" fmla="*/ 1 h 1788354"/>
              <a:gd name="T2" fmla="*/ 11163300 w 11770175"/>
              <a:gd name="T3" fmla="*/ 1676400 h 1788354"/>
              <a:gd name="T4" fmla="*/ 0 w 11770175"/>
              <a:gd name="T5" fmla="*/ 1676400 h 1788354"/>
              <a:gd name="T6" fmla="*/ 0 w 11770175"/>
              <a:gd name="T7" fmla="*/ 1359613 h 1788354"/>
              <a:gd name="T8" fmla="*/ 4526881 w 11770175"/>
              <a:gd name="T9" fmla="*/ 1 h 1788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" name="Group 29"/>
          <p:cNvGrpSpPr>
            <a:grpSpLocks noChangeAspect="1"/>
          </p:cNvGrpSpPr>
          <p:nvPr/>
        </p:nvGrpSpPr>
        <p:grpSpPr bwMode="auto">
          <a:xfrm flipH="1">
            <a:off x="9191625" y="4800600"/>
            <a:ext cx="2998788" cy="2082800"/>
            <a:chOff x="2481" y="1188"/>
            <a:chExt cx="2735" cy="1900"/>
          </a:xfrm>
        </p:grpSpPr>
        <p:sp>
          <p:nvSpPr>
            <p:cNvPr id="309" name="Freeform 30"/>
            <p:cNvSpPr>
              <a:spLocks noChangeArrowheads="1"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170 w 317"/>
                <a:gd name="T1" fmla="*/ 50 h 394"/>
                <a:gd name="T2" fmla="*/ 314 w 317"/>
                <a:gd name="T3" fmla="*/ 139 h 394"/>
                <a:gd name="T4" fmla="*/ 691 w 317"/>
                <a:gd name="T5" fmla="*/ 378 h 394"/>
                <a:gd name="T6" fmla="*/ 691 w 317"/>
                <a:gd name="T7" fmla="*/ 704 h 394"/>
                <a:gd name="T8" fmla="*/ 503 w 317"/>
                <a:gd name="T9" fmla="*/ 851 h 394"/>
                <a:gd name="T10" fmla="*/ 399 w 317"/>
                <a:gd name="T11" fmla="*/ 867 h 394"/>
                <a:gd name="T12" fmla="*/ 286 w 317"/>
                <a:gd name="T13" fmla="*/ 910 h 394"/>
                <a:gd name="T14" fmla="*/ 57 w 317"/>
                <a:gd name="T15" fmla="*/ 903 h 394"/>
                <a:gd name="T16" fmla="*/ 5 w 317"/>
                <a:gd name="T17" fmla="*/ 371 h 394"/>
                <a:gd name="T18" fmla="*/ 170 w 317"/>
                <a:gd name="T19" fmla="*/ 50 h 3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1"/>
            <p:cNvSpPr>
              <a:spLocks noChangeArrowheads="1"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87 w 130"/>
                <a:gd name="T1" fmla="*/ 73 h 94"/>
                <a:gd name="T2" fmla="*/ 113 w 130"/>
                <a:gd name="T3" fmla="*/ 7 h 94"/>
                <a:gd name="T4" fmla="*/ 198 w 130"/>
                <a:gd name="T5" fmla="*/ 0 h 94"/>
                <a:gd name="T6" fmla="*/ 182 w 130"/>
                <a:gd name="T7" fmla="*/ 43 h 94"/>
                <a:gd name="T8" fmla="*/ 229 w 130"/>
                <a:gd name="T9" fmla="*/ 106 h 94"/>
                <a:gd name="T10" fmla="*/ 307 w 130"/>
                <a:gd name="T11" fmla="*/ 170 h 94"/>
                <a:gd name="T12" fmla="*/ 33 w 130"/>
                <a:gd name="T13" fmla="*/ 222 h 94"/>
                <a:gd name="T14" fmla="*/ 24 w 130"/>
                <a:gd name="T15" fmla="*/ 165 h 94"/>
                <a:gd name="T16" fmla="*/ 87 w 130"/>
                <a:gd name="T17" fmla="*/ 73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2"/>
            <p:cNvSpPr>
              <a:spLocks noChangeArrowheads="1"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217 w 319"/>
                <a:gd name="T1" fmla="*/ 87 h 280"/>
                <a:gd name="T2" fmla="*/ 456 w 319"/>
                <a:gd name="T3" fmla="*/ 57 h 280"/>
                <a:gd name="T4" fmla="*/ 745 w 319"/>
                <a:gd name="T5" fmla="*/ 293 h 280"/>
                <a:gd name="T6" fmla="*/ 560 w 319"/>
                <a:gd name="T7" fmla="*/ 604 h 280"/>
                <a:gd name="T8" fmla="*/ 277 w 319"/>
                <a:gd name="T9" fmla="*/ 616 h 280"/>
                <a:gd name="T10" fmla="*/ 217 w 319"/>
                <a:gd name="T11" fmla="*/ 87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3"/>
            <p:cNvSpPr>
              <a:spLocks noChangeArrowheads="1"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149 w 447"/>
                <a:gd name="T1" fmla="*/ 279 h 556"/>
                <a:gd name="T2" fmla="*/ 342 w 447"/>
                <a:gd name="T3" fmla="*/ 59 h 556"/>
                <a:gd name="T4" fmla="*/ 564 w 447"/>
                <a:gd name="T5" fmla="*/ 149 h 556"/>
                <a:gd name="T6" fmla="*/ 784 w 447"/>
                <a:gd name="T7" fmla="*/ 255 h 556"/>
                <a:gd name="T8" fmla="*/ 1055 w 447"/>
                <a:gd name="T9" fmla="*/ 801 h 556"/>
                <a:gd name="T10" fmla="*/ 956 w 447"/>
                <a:gd name="T11" fmla="*/ 1113 h 556"/>
                <a:gd name="T12" fmla="*/ 739 w 447"/>
                <a:gd name="T13" fmla="*/ 1215 h 556"/>
                <a:gd name="T14" fmla="*/ 498 w 447"/>
                <a:gd name="T15" fmla="*/ 1302 h 556"/>
                <a:gd name="T16" fmla="*/ 241 w 447"/>
                <a:gd name="T17" fmla="*/ 1253 h 556"/>
                <a:gd name="T18" fmla="*/ 101 w 447"/>
                <a:gd name="T19" fmla="*/ 1262 h 556"/>
                <a:gd name="T20" fmla="*/ 0 w 447"/>
                <a:gd name="T21" fmla="*/ 1106 h 556"/>
                <a:gd name="T22" fmla="*/ 0 w 447"/>
                <a:gd name="T23" fmla="*/ 359 h 556"/>
                <a:gd name="T24" fmla="*/ 149 w 447"/>
                <a:gd name="T25" fmla="*/ 279 h 5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4"/>
            <p:cNvSpPr>
              <a:spLocks noChangeArrowheads="1"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283 w 426"/>
                <a:gd name="T1" fmla="*/ 92 h 463"/>
                <a:gd name="T2" fmla="*/ 631 w 426"/>
                <a:gd name="T3" fmla="*/ 83 h 463"/>
                <a:gd name="T4" fmla="*/ 985 w 426"/>
                <a:gd name="T5" fmla="*/ 538 h 463"/>
                <a:gd name="T6" fmla="*/ 725 w 426"/>
                <a:gd name="T7" fmla="*/ 937 h 463"/>
                <a:gd name="T8" fmla="*/ 246 w 426"/>
                <a:gd name="T9" fmla="*/ 956 h 463"/>
                <a:gd name="T10" fmla="*/ 0 w 426"/>
                <a:gd name="T11" fmla="*/ 758 h 463"/>
                <a:gd name="T12" fmla="*/ 0 w 426"/>
                <a:gd name="T13" fmla="*/ 260 h 463"/>
                <a:gd name="T14" fmla="*/ 283 w 426"/>
                <a:gd name="T15" fmla="*/ 92 h 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5"/>
            <p:cNvSpPr>
              <a:spLocks noChangeArrowheads="1"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203 w 153"/>
                <a:gd name="T1" fmla="*/ 95 h 357"/>
                <a:gd name="T2" fmla="*/ 331 w 153"/>
                <a:gd name="T3" fmla="*/ 605 h 357"/>
                <a:gd name="T4" fmla="*/ 161 w 153"/>
                <a:gd name="T5" fmla="*/ 842 h 357"/>
                <a:gd name="T6" fmla="*/ 109 w 153"/>
                <a:gd name="T7" fmla="*/ 839 h 357"/>
                <a:gd name="T8" fmla="*/ 303 w 153"/>
                <a:gd name="T9" fmla="*/ 452 h 357"/>
                <a:gd name="T10" fmla="*/ 106 w 153"/>
                <a:gd name="T11" fmla="*/ 52 h 357"/>
                <a:gd name="T12" fmla="*/ 0 w 153"/>
                <a:gd name="T13" fmla="*/ 0 h 357"/>
                <a:gd name="T14" fmla="*/ 203 w 153"/>
                <a:gd name="T15" fmla="*/ 95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6"/>
            <p:cNvSpPr>
              <a:spLocks noChangeArrowheads="1"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189 w 96"/>
                <a:gd name="T1" fmla="*/ 255 h 311"/>
                <a:gd name="T2" fmla="*/ 175 w 96"/>
                <a:gd name="T3" fmla="*/ 670 h 311"/>
                <a:gd name="T4" fmla="*/ 116 w 96"/>
                <a:gd name="T5" fmla="*/ 734 h 311"/>
                <a:gd name="T6" fmla="*/ 166 w 96"/>
                <a:gd name="T7" fmla="*/ 288 h 311"/>
                <a:gd name="T8" fmla="*/ 0 w 96"/>
                <a:gd name="T9" fmla="*/ 0 h 311"/>
                <a:gd name="T10" fmla="*/ 189 w 96"/>
                <a:gd name="T11" fmla="*/ 255 h 3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7"/>
            <p:cNvSpPr>
              <a:spLocks noChangeArrowheads="1"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116 w 63"/>
                <a:gd name="T1" fmla="*/ 0 h 329"/>
                <a:gd name="T2" fmla="*/ 38 w 63"/>
                <a:gd name="T3" fmla="*/ 246 h 329"/>
                <a:gd name="T4" fmla="*/ 149 w 63"/>
                <a:gd name="T5" fmla="*/ 778 h 329"/>
                <a:gd name="T6" fmla="*/ 111 w 63"/>
                <a:gd name="T7" fmla="*/ 759 h 329"/>
                <a:gd name="T8" fmla="*/ 2 w 63"/>
                <a:gd name="T9" fmla="*/ 239 h 329"/>
                <a:gd name="T10" fmla="*/ 116 w 63"/>
                <a:gd name="T11" fmla="*/ 0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8"/>
            <p:cNvSpPr>
              <a:spLocks noChangeArrowheads="1"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165 w 170"/>
                <a:gd name="T1" fmla="*/ 0 h 108"/>
                <a:gd name="T2" fmla="*/ 231 w 170"/>
                <a:gd name="T3" fmla="*/ 0 h 108"/>
                <a:gd name="T4" fmla="*/ 226 w 170"/>
                <a:gd name="T5" fmla="*/ 66 h 108"/>
                <a:gd name="T6" fmla="*/ 326 w 170"/>
                <a:gd name="T7" fmla="*/ 111 h 108"/>
                <a:gd name="T8" fmla="*/ 401 w 170"/>
                <a:gd name="T9" fmla="*/ 206 h 108"/>
                <a:gd name="T10" fmla="*/ 7 w 170"/>
                <a:gd name="T11" fmla="*/ 199 h 108"/>
                <a:gd name="T12" fmla="*/ 165 w 170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9"/>
            <p:cNvSpPr>
              <a:spLocks noChangeArrowheads="1"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196 w 144"/>
                <a:gd name="T1" fmla="*/ 0 h 121"/>
                <a:gd name="T2" fmla="*/ 111 w 144"/>
                <a:gd name="T3" fmla="*/ 123 h 121"/>
                <a:gd name="T4" fmla="*/ 123 w 144"/>
                <a:gd name="T5" fmla="*/ 217 h 121"/>
                <a:gd name="T6" fmla="*/ 340 w 144"/>
                <a:gd name="T7" fmla="*/ 227 h 121"/>
                <a:gd name="T8" fmla="*/ 76 w 144"/>
                <a:gd name="T9" fmla="*/ 253 h 121"/>
                <a:gd name="T10" fmla="*/ 64 w 144"/>
                <a:gd name="T11" fmla="*/ 118 h 121"/>
                <a:gd name="T12" fmla="*/ 196 w 144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40"/>
            <p:cNvSpPr>
              <a:spLocks noChangeArrowheads="1"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538 w 481"/>
                <a:gd name="T1" fmla="*/ 2 h 431"/>
                <a:gd name="T2" fmla="*/ 704 w 481"/>
                <a:gd name="T3" fmla="*/ 5 h 431"/>
                <a:gd name="T4" fmla="*/ 779 w 481"/>
                <a:gd name="T5" fmla="*/ 137 h 431"/>
                <a:gd name="T6" fmla="*/ 895 w 481"/>
                <a:gd name="T7" fmla="*/ 274 h 431"/>
                <a:gd name="T8" fmla="*/ 1117 w 481"/>
                <a:gd name="T9" fmla="*/ 765 h 431"/>
                <a:gd name="T10" fmla="*/ 897 w 481"/>
                <a:gd name="T11" fmla="*/ 1018 h 431"/>
                <a:gd name="T12" fmla="*/ 175 w 481"/>
                <a:gd name="T13" fmla="*/ 1018 h 431"/>
                <a:gd name="T14" fmla="*/ 43 w 481"/>
                <a:gd name="T15" fmla="*/ 798 h 431"/>
                <a:gd name="T16" fmla="*/ 260 w 481"/>
                <a:gd name="T17" fmla="*/ 250 h 431"/>
                <a:gd name="T18" fmla="*/ 409 w 481"/>
                <a:gd name="T19" fmla="*/ 210 h 431"/>
                <a:gd name="T20" fmla="*/ 543 w 481"/>
                <a:gd name="T21" fmla="*/ 109 h 431"/>
                <a:gd name="T22" fmla="*/ 538 w 481"/>
                <a:gd name="T23" fmla="*/ 2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41"/>
            <p:cNvSpPr>
              <a:spLocks noChangeArrowheads="1"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522 w 420"/>
                <a:gd name="T1" fmla="*/ 17 h 355"/>
                <a:gd name="T2" fmla="*/ 673 w 420"/>
                <a:gd name="T3" fmla="*/ 87 h 355"/>
                <a:gd name="T4" fmla="*/ 848 w 420"/>
                <a:gd name="T5" fmla="*/ 838 h 355"/>
                <a:gd name="T6" fmla="*/ 376 w 420"/>
                <a:gd name="T7" fmla="*/ 838 h 355"/>
                <a:gd name="T8" fmla="*/ 272 w 420"/>
                <a:gd name="T9" fmla="*/ 800 h 355"/>
                <a:gd name="T10" fmla="*/ 0 w 420"/>
                <a:gd name="T11" fmla="*/ 401 h 355"/>
                <a:gd name="T12" fmla="*/ 357 w 420"/>
                <a:gd name="T13" fmla="*/ 68 h 355"/>
                <a:gd name="T14" fmla="*/ 522 w 420"/>
                <a:gd name="T15" fmla="*/ 17 h 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42"/>
            <p:cNvSpPr>
              <a:spLocks noChangeArrowheads="1"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101 w 43"/>
                <a:gd name="T1" fmla="*/ 0 h 264"/>
                <a:gd name="T2" fmla="*/ 2 w 43"/>
                <a:gd name="T3" fmla="*/ 279 h 264"/>
                <a:gd name="T4" fmla="*/ 52 w 43"/>
                <a:gd name="T5" fmla="*/ 624 h 264"/>
                <a:gd name="T6" fmla="*/ 94 w 43"/>
                <a:gd name="T7" fmla="*/ 607 h 264"/>
                <a:gd name="T8" fmla="*/ 59 w 43"/>
                <a:gd name="T9" fmla="*/ 300 h 264"/>
                <a:gd name="T10" fmla="*/ 101 w 43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43"/>
            <p:cNvSpPr>
              <a:spLocks noChangeArrowheads="1"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73 w 56"/>
                <a:gd name="T1" fmla="*/ 0 h 196"/>
                <a:gd name="T2" fmla="*/ 104 w 56"/>
                <a:gd name="T3" fmla="*/ 279 h 196"/>
                <a:gd name="T4" fmla="*/ 50 w 56"/>
                <a:gd name="T5" fmla="*/ 454 h 196"/>
                <a:gd name="T6" fmla="*/ 0 w 56"/>
                <a:gd name="T7" fmla="*/ 463 h 196"/>
                <a:gd name="T8" fmla="*/ 87 w 56"/>
                <a:gd name="T9" fmla="*/ 215 h 196"/>
                <a:gd name="T10" fmla="*/ 73 w 56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44"/>
            <p:cNvSpPr>
              <a:spLocks noChangeArrowheads="1"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229 h 116"/>
                <a:gd name="T2" fmla="*/ 94 w 173"/>
                <a:gd name="T3" fmla="*/ 139 h 116"/>
                <a:gd name="T4" fmla="*/ 153 w 173"/>
                <a:gd name="T5" fmla="*/ 52 h 116"/>
                <a:gd name="T6" fmla="*/ 127 w 173"/>
                <a:gd name="T7" fmla="*/ 0 h 116"/>
                <a:gd name="T8" fmla="*/ 238 w 173"/>
                <a:gd name="T9" fmla="*/ 0 h 116"/>
                <a:gd name="T10" fmla="*/ 276 w 173"/>
                <a:gd name="T11" fmla="*/ 85 h 116"/>
                <a:gd name="T12" fmla="*/ 373 w 173"/>
                <a:gd name="T13" fmla="*/ 198 h 116"/>
                <a:gd name="T14" fmla="*/ 366 w 173"/>
                <a:gd name="T15" fmla="*/ 274 h 116"/>
                <a:gd name="T16" fmla="*/ 0 w 173"/>
                <a:gd name="T17" fmla="*/ 229 h 116"/>
                <a:gd name="T18" fmla="*/ 0 w 173"/>
                <a:gd name="T19" fmla="*/ 229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45"/>
            <p:cNvSpPr>
              <a:spLocks noChangeArrowheads="1"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66 w 99"/>
                <a:gd name="T1" fmla="*/ 0 h 274"/>
                <a:gd name="T2" fmla="*/ 175 w 99"/>
                <a:gd name="T3" fmla="*/ 246 h 274"/>
                <a:gd name="T4" fmla="*/ 0 w 99"/>
                <a:gd name="T5" fmla="*/ 648 h 274"/>
                <a:gd name="T6" fmla="*/ 14 w 99"/>
                <a:gd name="T7" fmla="*/ 598 h 274"/>
                <a:gd name="T8" fmla="*/ 139 w 99"/>
                <a:gd name="T9" fmla="*/ 260 h 274"/>
                <a:gd name="T10" fmla="*/ 66 w 99"/>
                <a:gd name="T11" fmla="*/ 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46"/>
            <p:cNvSpPr>
              <a:spLocks noChangeArrowheads="1"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276 w 117"/>
                <a:gd name="T1" fmla="*/ 0 h 315"/>
                <a:gd name="T2" fmla="*/ 17 w 117"/>
                <a:gd name="T3" fmla="*/ 267 h 315"/>
                <a:gd name="T4" fmla="*/ 75 w 117"/>
                <a:gd name="T5" fmla="*/ 671 h 315"/>
                <a:gd name="T6" fmla="*/ 222 w 117"/>
                <a:gd name="T7" fmla="*/ 716 h 315"/>
                <a:gd name="T8" fmla="*/ 229 w 117"/>
                <a:gd name="T9" fmla="*/ 673 h 315"/>
                <a:gd name="T10" fmla="*/ 61 w 117"/>
                <a:gd name="T11" fmla="*/ 451 h 315"/>
                <a:gd name="T12" fmla="*/ 158 w 117"/>
                <a:gd name="T13" fmla="*/ 94 h 315"/>
                <a:gd name="T14" fmla="*/ 276 w 117"/>
                <a:gd name="T15" fmla="*/ 0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47"/>
            <p:cNvSpPr>
              <a:spLocks noChangeArrowheads="1"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94 w 99"/>
                <a:gd name="T1" fmla="*/ 66 h 232"/>
                <a:gd name="T2" fmla="*/ 0 w 99"/>
                <a:gd name="T3" fmla="*/ 0 h 232"/>
                <a:gd name="T4" fmla="*/ 212 w 99"/>
                <a:gd name="T5" fmla="*/ 187 h 232"/>
                <a:gd name="T6" fmla="*/ 188 w 99"/>
                <a:gd name="T7" fmla="*/ 494 h 232"/>
                <a:gd name="T8" fmla="*/ 82 w 99"/>
                <a:gd name="T9" fmla="*/ 536 h 232"/>
                <a:gd name="T10" fmla="*/ 73 w 99"/>
                <a:gd name="T11" fmla="*/ 505 h 232"/>
                <a:gd name="T12" fmla="*/ 188 w 99"/>
                <a:gd name="T13" fmla="*/ 328 h 232"/>
                <a:gd name="T14" fmla="*/ 94 w 99"/>
                <a:gd name="T15" fmla="*/ 66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48"/>
            <p:cNvSpPr>
              <a:spLocks noChangeArrowheads="1"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87 w 39"/>
                <a:gd name="T3" fmla="*/ 205 h 198"/>
                <a:gd name="T4" fmla="*/ 68 w 39"/>
                <a:gd name="T5" fmla="*/ 467 h 198"/>
                <a:gd name="T6" fmla="*/ 35 w 39"/>
                <a:gd name="T7" fmla="*/ 458 h 198"/>
                <a:gd name="T8" fmla="*/ 45 w 39"/>
                <a:gd name="T9" fmla="*/ 224 h 198"/>
                <a:gd name="T10" fmla="*/ 0 w 39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49"/>
            <p:cNvSpPr>
              <a:spLocks noChangeArrowheads="1"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572 h 597"/>
                <a:gd name="T2" fmla="*/ 116 w 902"/>
                <a:gd name="T3" fmla="*/ 562 h 597"/>
                <a:gd name="T4" fmla="*/ 564 w 902"/>
                <a:gd name="T5" fmla="*/ 345 h 597"/>
                <a:gd name="T6" fmla="*/ 675 w 902"/>
                <a:gd name="T7" fmla="*/ 24 h 597"/>
                <a:gd name="T8" fmla="*/ 952 w 902"/>
                <a:gd name="T9" fmla="*/ 109 h 597"/>
                <a:gd name="T10" fmla="*/ 914 w 902"/>
                <a:gd name="T11" fmla="*/ 312 h 597"/>
                <a:gd name="T12" fmla="*/ 1228 w 902"/>
                <a:gd name="T13" fmla="*/ 350 h 597"/>
                <a:gd name="T14" fmla="*/ 1386 w 902"/>
                <a:gd name="T15" fmla="*/ 449 h 597"/>
                <a:gd name="T16" fmla="*/ 1707 w 902"/>
                <a:gd name="T17" fmla="*/ 529 h 597"/>
                <a:gd name="T18" fmla="*/ 2121 w 902"/>
                <a:gd name="T19" fmla="*/ 1181 h 597"/>
                <a:gd name="T20" fmla="*/ 2130 w 902"/>
                <a:gd name="T21" fmla="*/ 1410 h 597"/>
                <a:gd name="T22" fmla="*/ 0 w 902"/>
                <a:gd name="T23" fmla="*/ 1410 h 597"/>
                <a:gd name="T24" fmla="*/ 0 w 902"/>
                <a:gd name="T25" fmla="*/ 572 h 597"/>
                <a:gd name="T26" fmla="*/ 0 w 902"/>
                <a:gd name="T27" fmla="*/ 572 h 5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50"/>
            <p:cNvSpPr>
              <a:spLocks noChangeArrowheads="1"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300 h 439"/>
                <a:gd name="T2" fmla="*/ 172 w 897"/>
                <a:gd name="T3" fmla="*/ 265 h 439"/>
                <a:gd name="T4" fmla="*/ 1093 w 897"/>
                <a:gd name="T5" fmla="*/ 80 h 439"/>
                <a:gd name="T6" fmla="*/ 1452 w 897"/>
                <a:gd name="T7" fmla="*/ 142 h 439"/>
                <a:gd name="T8" fmla="*/ 2059 w 897"/>
                <a:gd name="T9" fmla="*/ 1037 h 439"/>
                <a:gd name="T10" fmla="*/ 0 w 897"/>
                <a:gd name="T11" fmla="*/ 1037 h 439"/>
                <a:gd name="T12" fmla="*/ 0 w 897"/>
                <a:gd name="T13" fmla="*/ 300 h 439"/>
                <a:gd name="T14" fmla="*/ 0 w 897"/>
                <a:gd name="T15" fmla="*/ 300 h 4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51"/>
            <p:cNvSpPr>
              <a:spLocks noChangeArrowheads="1"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227 w 502"/>
                <a:gd name="T1" fmla="*/ 383 h 278"/>
                <a:gd name="T2" fmla="*/ 468 w 502"/>
                <a:gd name="T3" fmla="*/ 343 h 278"/>
                <a:gd name="T4" fmla="*/ 539 w 502"/>
                <a:gd name="T5" fmla="*/ 14 h 278"/>
                <a:gd name="T6" fmla="*/ 721 w 502"/>
                <a:gd name="T7" fmla="*/ 71 h 278"/>
                <a:gd name="T8" fmla="*/ 688 w 502"/>
                <a:gd name="T9" fmla="*/ 338 h 278"/>
                <a:gd name="T10" fmla="*/ 1186 w 502"/>
                <a:gd name="T11" fmla="*/ 489 h 278"/>
                <a:gd name="T12" fmla="*/ 919 w 502"/>
                <a:gd name="T13" fmla="*/ 435 h 278"/>
                <a:gd name="T14" fmla="*/ 1030 w 502"/>
                <a:gd name="T15" fmla="*/ 586 h 278"/>
                <a:gd name="T16" fmla="*/ 673 w 502"/>
                <a:gd name="T17" fmla="*/ 499 h 278"/>
                <a:gd name="T18" fmla="*/ 321 w 502"/>
                <a:gd name="T19" fmla="*/ 657 h 278"/>
                <a:gd name="T20" fmla="*/ 312 w 502"/>
                <a:gd name="T21" fmla="*/ 468 h 278"/>
                <a:gd name="T22" fmla="*/ 0 w 502"/>
                <a:gd name="T23" fmla="*/ 584 h 278"/>
                <a:gd name="T24" fmla="*/ 227 w 502"/>
                <a:gd name="T25" fmla="*/ 383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52"/>
            <p:cNvSpPr>
              <a:spLocks noChangeArrowheads="1"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447 w 240"/>
                <a:gd name="T1" fmla="*/ 425 h 360"/>
                <a:gd name="T2" fmla="*/ 0 w 240"/>
                <a:gd name="T3" fmla="*/ 45 h 360"/>
                <a:gd name="T4" fmla="*/ 376 w 240"/>
                <a:gd name="T5" fmla="*/ 198 h 360"/>
                <a:gd name="T6" fmla="*/ 567 w 240"/>
                <a:gd name="T7" fmla="*/ 770 h 360"/>
                <a:gd name="T8" fmla="*/ 567 w 240"/>
                <a:gd name="T9" fmla="*/ 850 h 360"/>
                <a:gd name="T10" fmla="*/ 510 w 240"/>
                <a:gd name="T11" fmla="*/ 850 h 360"/>
                <a:gd name="T12" fmla="*/ 447 w 240"/>
                <a:gd name="T13" fmla="*/ 425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53"/>
            <p:cNvSpPr>
              <a:spLocks noChangeArrowheads="1"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102 w 43"/>
                <a:gd name="T1" fmla="*/ 0 h 158"/>
                <a:gd name="T2" fmla="*/ 40 w 43"/>
                <a:gd name="T3" fmla="*/ 201 h 158"/>
                <a:gd name="T4" fmla="*/ 36 w 43"/>
                <a:gd name="T5" fmla="*/ 374 h 158"/>
                <a:gd name="T6" fmla="*/ 19 w 43"/>
                <a:gd name="T7" fmla="*/ 196 h 158"/>
                <a:gd name="T8" fmla="*/ 102 w 43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54"/>
            <p:cNvSpPr>
              <a:spLocks noChangeArrowheads="1"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166 w 123"/>
                <a:gd name="T1" fmla="*/ 309 h 279"/>
                <a:gd name="T2" fmla="*/ 0 w 123"/>
                <a:gd name="T3" fmla="*/ 0 h 279"/>
                <a:gd name="T4" fmla="*/ 222 w 123"/>
                <a:gd name="T5" fmla="*/ 168 h 279"/>
                <a:gd name="T6" fmla="*/ 291 w 123"/>
                <a:gd name="T7" fmla="*/ 579 h 279"/>
                <a:gd name="T8" fmla="*/ 284 w 123"/>
                <a:gd name="T9" fmla="*/ 659 h 279"/>
                <a:gd name="T10" fmla="*/ 185 w 123"/>
                <a:gd name="T11" fmla="*/ 659 h 279"/>
                <a:gd name="T12" fmla="*/ 166 w 123"/>
                <a:gd name="T13" fmla="*/ 309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55"/>
            <p:cNvSpPr>
              <a:spLocks noChangeArrowheads="1"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281 w 154"/>
                <a:gd name="T1" fmla="*/ 340 h 288"/>
                <a:gd name="T2" fmla="*/ 0 w 154"/>
                <a:gd name="T3" fmla="*/ 0 h 288"/>
                <a:gd name="T4" fmla="*/ 333 w 154"/>
                <a:gd name="T5" fmla="*/ 349 h 288"/>
                <a:gd name="T6" fmla="*/ 350 w 154"/>
                <a:gd name="T7" fmla="*/ 680 h 288"/>
                <a:gd name="T8" fmla="*/ 303 w 154"/>
                <a:gd name="T9" fmla="*/ 680 h 288"/>
                <a:gd name="T10" fmla="*/ 281 w 154"/>
                <a:gd name="T11" fmla="*/ 340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56"/>
            <p:cNvSpPr>
              <a:spLocks noChangeArrowheads="1"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458 h 263"/>
                <a:gd name="T2" fmla="*/ 57 w 117"/>
                <a:gd name="T3" fmla="*/ 170 h 263"/>
                <a:gd name="T4" fmla="*/ 276 w 117"/>
                <a:gd name="T5" fmla="*/ 0 h 263"/>
                <a:gd name="T6" fmla="*/ 113 w 117"/>
                <a:gd name="T7" fmla="*/ 309 h 263"/>
                <a:gd name="T8" fmla="*/ 94 w 117"/>
                <a:gd name="T9" fmla="*/ 621 h 263"/>
                <a:gd name="T10" fmla="*/ 0 w 117"/>
                <a:gd name="T11" fmla="*/ 621 h 263"/>
                <a:gd name="T12" fmla="*/ 0 w 117"/>
                <a:gd name="T13" fmla="*/ 458 h 263"/>
                <a:gd name="T14" fmla="*/ 0 w 117"/>
                <a:gd name="T15" fmla="*/ 458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57"/>
            <p:cNvSpPr>
              <a:spLocks noChangeArrowheads="1"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279 h 271"/>
                <a:gd name="T2" fmla="*/ 314 w 133"/>
                <a:gd name="T3" fmla="*/ 0 h 271"/>
                <a:gd name="T4" fmla="*/ 31 w 133"/>
                <a:gd name="T5" fmla="*/ 340 h 271"/>
                <a:gd name="T6" fmla="*/ 9 w 133"/>
                <a:gd name="T7" fmla="*/ 640 h 271"/>
                <a:gd name="T8" fmla="*/ 0 w 133"/>
                <a:gd name="T9" fmla="*/ 640 h 271"/>
                <a:gd name="T10" fmla="*/ 0 w 133"/>
                <a:gd name="T11" fmla="*/ 279 h 271"/>
                <a:gd name="T12" fmla="*/ 0 w 133"/>
                <a:gd name="T13" fmla="*/ 279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58"/>
            <p:cNvSpPr>
              <a:spLocks noChangeArrowheads="1"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57 w 24"/>
                <a:gd name="T1" fmla="*/ 21 h 119"/>
                <a:gd name="T2" fmla="*/ 29 w 24"/>
                <a:gd name="T3" fmla="*/ 146 h 119"/>
                <a:gd name="T4" fmla="*/ 31 w 24"/>
                <a:gd name="T5" fmla="*/ 276 h 119"/>
                <a:gd name="T6" fmla="*/ 10 w 24"/>
                <a:gd name="T7" fmla="*/ 281 h 119"/>
                <a:gd name="T8" fmla="*/ 0 w 24"/>
                <a:gd name="T9" fmla="*/ 142 h 119"/>
                <a:gd name="T10" fmla="*/ 40 w 24"/>
                <a:gd name="T11" fmla="*/ 0 h 119"/>
                <a:gd name="T12" fmla="*/ 57 w 24"/>
                <a:gd name="T13" fmla="*/ 21 h 119"/>
                <a:gd name="T14" fmla="*/ 57 w 24"/>
                <a:gd name="T15" fmla="*/ 21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59"/>
            <p:cNvSpPr>
              <a:spLocks noChangeArrowheads="1"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529 w 402"/>
                <a:gd name="T1" fmla="*/ 0 h 238"/>
                <a:gd name="T2" fmla="*/ 550 w 402"/>
                <a:gd name="T3" fmla="*/ 7 h 238"/>
                <a:gd name="T4" fmla="*/ 578 w 402"/>
                <a:gd name="T5" fmla="*/ 90 h 238"/>
                <a:gd name="T6" fmla="*/ 701 w 402"/>
                <a:gd name="T7" fmla="*/ 163 h 238"/>
                <a:gd name="T8" fmla="*/ 902 w 402"/>
                <a:gd name="T9" fmla="*/ 234 h 238"/>
                <a:gd name="T10" fmla="*/ 944 w 402"/>
                <a:gd name="T11" fmla="*/ 475 h 238"/>
                <a:gd name="T12" fmla="*/ 925 w 402"/>
                <a:gd name="T13" fmla="*/ 562 h 238"/>
                <a:gd name="T14" fmla="*/ 35 w 402"/>
                <a:gd name="T15" fmla="*/ 562 h 238"/>
                <a:gd name="T16" fmla="*/ 19 w 402"/>
                <a:gd name="T17" fmla="*/ 324 h 238"/>
                <a:gd name="T18" fmla="*/ 158 w 402"/>
                <a:gd name="T19" fmla="*/ 128 h 238"/>
                <a:gd name="T20" fmla="*/ 321 w 402"/>
                <a:gd name="T21" fmla="*/ 128 h 238"/>
                <a:gd name="T22" fmla="*/ 437 w 402"/>
                <a:gd name="T23" fmla="*/ 94 h 238"/>
                <a:gd name="T24" fmla="*/ 437 w 402"/>
                <a:gd name="T25" fmla="*/ 14 h 238"/>
                <a:gd name="T26" fmla="*/ 529 w 402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60"/>
            <p:cNvSpPr>
              <a:spLocks noChangeArrowheads="1"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456 w 197"/>
                <a:gd name="T1" fmla="*/ 115 h 51"/>
                <a:gd name="T2" fmla="*/ 448 w 197"/>
                <a:gd name="T3" fmla="*/ 111 h 51"/>
                <a:gd name="T4" fmla="*/ 267 w 197"/>
                <a:gd name="T5" fmla="*/ 12 h 51"/>
                <a:gd name="T6" fmla="*/ 0 w 197"/>
                <a:gd name="T7" fmla="*/ 75 h 51"/>
                <a:gd name="T8" fmla="*/ 5 w 197"/>
                <a:gd name="T9" fmla="*/ 80 h 51"/>
                <a:gd name="T10" fmla="*/ 465 w 197"/>
                <a:gd name="T11" fmla="*/ 12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61"/>
            <p:cNvSpPr>
              <a:spLocks noChangeArrowheads="1"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425 w 376"/>
                <a:gd name="T1" fmla="*/ 57 h 194"/>
                <a:gd name="T2" fmla="*/ 633 w 376"/>
                <a:gd name="T3" fmla="*/ 128 h 194"/>
                <a:gd name="T4" fmla="*/ 805 w 376"/>
                <a:gd name="T5" fmla="*/ 459 h 194"/>
                <a:gd name="T6" fmla="*/ 35 w 376"/>
                <a:gd name="T7" fmla="*/ 459 h 194"/>
                <a:gd name="T8" fmla="*/ 5 w 376"/>
                <a:gd name="T9" fmla="*/ 291 h 194"/>
                <a:gd name="T10" fmla="*/ 239 w 376"/>
                <a:gd name="T11" fmla="*/ 106 h 194"/>
                <a:gd name="T12" fmla="*/ 425 w 376"/>
                <a:gd name="T13" fmla="*/ 57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62"/>
            <p:cNvSpPr>
              <a:spLocks noEditPoints="1" noChangeArrowhead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595 w 368"/>
                <a:gd name="T1" fmla="*/ 132 h 179"/>
                <a:gd name="T2" fmla="*/ 656 w 368"/>
                <a:gd name="T3" fmla="*/ 314 h 179"/>
                <a:gd name="T4" fmla="*/ 647 w 368"/>
                <a:gd name="T5" fmla="*/ 423 h 179"/>
                <a:gd name="T6" fmla="*/ 614 w 368"/>
                <a:gd name="T7" fmla="*/ 423 h 179"/>
                <a:gd name="T8" fmla="*/ 621 w 368"/>
                <a:gd name="T9" fmla="*/ 333 h 179"/>
                <a:gd name="T10" fmla="*/ 595 w 368"/>
                <a:gd name="T11" fmla="*/ 132 h 179"/>
                <a:gd name="T12" fmla="*/ 276 w 368"/>
                <a:gd name="T13" fmla="*/ 102 h 179"/>
                <a:gd name="T14" fmla="*/ 229 w 368"/>
                <a:gd name="T15" fmla="*/ 298 h 179"/>
                <a:gd name="T16" fmla="*/ 239 w 368"/>
                <a:gd name="T17" fmla="*/ 423 h 179"/>
                <a:gd name="T18" fmla="*/ 205 w 368"/>
                <a:gd name="T19" fmla="*/ 423 h 179"/>
                <a:gd name="T20" fmla="*/ 201 w 368"/>
                <a:gd name="T21" fmla="*/ 284 h 179"/>
                <a:gd name="T22" fmla="*/ 276 w 368"/>
                <a:gd name="T23" fmla="*/ 102 h 179"/>
                <a:gd name="T24" fmla="*/ 727 w 368"/>
                <a:gd name="T25" fmla="*/ 57 h 179"/>
                <a:gd name="T26" fmla="*/ 850 w 368"/>
                <a:gd name="T27" fmla="*/ 189 h 179"/>
                <a:gd name="T28" fmla="*/ 831 w 368"/>
                <a:gd name="T29" fmla="*/ 423 h 179"/>
                <a:gd name="T30" fmla="*/ 789 w 368"/>
                <a:gd name="T31" fmla="*/ 423 h 179"/>
                <a:gd name="T32" fmla="*/ 815 w 368"/>
                <a:gd name="T33" fmla="*/ 378 h 179"/>
                <a:gd name="T34" fmla="*/ 770 w 368"/>
                <a:gd name="T35" fmla="*/ 102 h 179"/>
                <a:gd name="T36" fmla="*/ 628 w 368"/>
                <a:gd name="T37" fmla="*/ 80 h 179"/>
                <a:gd name="T38" fmla="*/ 593 w 368"/>
                <a:gd name="T39" fmla="*/ 69 h 179"/>
                <a:gd name="T40" fmla="*/ 727 w 368"/>
                <a:gd name="T41" fmla="*/ 57 h 179"/>
                <a:gd name="T42" fmla="*/ 182 w 368"/>
                <a:gd name="T43" fmla="*/ 14 h 179"/>
                <a:gd name="T44" fmla="*/ 283 w 368"/>
                <a:gd name="T45" fmla="*/ 52 h 179"/>
                <a:gd name="T46" fmla="*/ 130 w 368"/>
                <a:gd name="T47" fmla="*/ 45 h 179"/>
                <a:gd name="T48" fmla="*/ 43 w 368"/>
                <a:gd name="T49" fmla="*/ 347 h 179"/>
                <a:gd name="T50" fmla="*/ 73 w 368"/>
                <a:gd name="T51" fmla="*/ 423 h 179"/>
                <a:gd name="T52" fmla="*/ 35 w 368"/>
                <a:gd name="T53" fmla="*/ 423 h 179"/>
                <a:gd name="T54" fmla="*/ 14 w 368"/>
                <a:gd name="T55" fmla="*/ 199 h 179"/>
                <a:gd name="T56" fmla="*/ 182 w 368"/>
                <a:gd name="T57" fmla="*/ 14 h 1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63"/>
            <p:cNvSpPr>
              <a:spLocks noChangeArrowheads="1"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161 h 92"/>
                <a:gd name="T2" fmla="*/ 118 w 92"/>
                <a:gd name="T3" fmla="*/ 211 h 92"/>
                <a:gd name="T4" fmla="*/ 218 w 92"/>
                <a:gd name="T5" fmla="*/ 168 h 92"/>
                <a:gd name="T6" fmla="*/ 164 w 92"/>
                <a:gd name="T7" fmla="*/ 133 h 92"/>
                <a:gd name="T8" fmla="*/ 152 w 92"/>
                <a:gd name="T9" fmla="*/ 14 h 92"/>
                <a:gd name="T10" fmla="*/ 88 w 92"/>
                <a:gd name="T11" fmla="*/ 17 h 92"/>
                <a:gd name="T12" fmla="*/ 100 w 92"/>
                <a:gd name="T13" fmla="*/ 88 h 92"/>
                <a:gd name="T14" fmla="*/ 0 w 92"/>
                <a:gd name="T15" fmla="*/ 161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64"/>
            <p:cNvSpPr>
              <a:spLocks noChangeArrowheads="1"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149 h 90"/>
                <a:gd name="T2" fmla="*/ 108 w 99"/>
                <a:gd name="T3" fmla="*/ 206 h 90"/>
                <a:gd name="T4" fmla="*/ 214 w 99"/>
                <a:gd name="T5" fmla="*/ 168 h 90"/>
                <a:gd name="T6" fmla="*/ 167 w 99"/>
                <a:gd name="T7" fmla="*/ 118 h 90"/>
                <a:gd name="T8" fmla="*/ 179 w 99"/>
                <a:gd name="T9" fmla="*/ 57 h 90"/>
                <a:gd name="T10" fmla="*/ 155 w 99"/>
                <a:gd name="T11" fmla="*/ 2 h 90"/>
                <a:gd name="T12" fmla="*/ 139 w 99"/>
                <a:gd name="T13" fmla="*/ 0 h 90"/>
                <a:gd name="T14" fmla="*/ 158 w 99"/>
                <a:gd name="T15" fmla="*/ 64 h 90"/>
                <a:gd name="T16" fmla="*/ 141 w 99"/>
                <a:gd name="T17" fmla="*/ 128 h 90"/>
                <a:gd name="T18" fmla="*/ 193 w 99"/>
                <a:gd name="T19" fmla="*/ 147 h 90"/>
                <a:gd name="T20" fmla="*/ 137 w 99"/>
                <a:gd name="T21" fmla="*/ 192 h 90"/>
                <a:gd name="T22" fmla="*/ 0 w 99"/>
                <a:gd name="T23" fmla="*/ 149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65"/>
            <p:cNvSpPr>
              <a:spLocks noChangeArrowheads="1"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193 w 215"/>
                <a:gd name="T1" fmla="*/ 5 h 71"/>
                <a:gd name="T2" fmla="*/ 507 w 215"/>
                <a:gd name="T3" fmla="*/ 167 h 71"/>
                <a:gd name="T4" fmla="*/ 231 w 215"/>
                <a:gd name="T5" fmla="*/ 31 h 71"/>
                <a:gd name="T6" fmla="*/ 0 w 215"/>
                <a:gd name="T7" fmla="*/ 33 h 71"/>
                <a:gd name="T8" fmla="*/ 193 w 215"/>
                <a:gd name="T9" fmla="*/ 5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5" name="Group 411"/>
          <p:cNvGrpSpPr/>
          <p:nvPr/>
        </p:nvGrpSpPr>
        <p:grpSpPr bwMode="auto">
          <a:xfrm>
            <a:off x="-1588" y="3798888"/>
            <a:ext cx="4386263" cy="3084512"/>
            <a:chOff x="-1588" y="4419600"/>
            <a:chExt cx="3504440" cy="2464312"/>
          </a:xfrm>
        </p:grpSpPr>
        <p:grpSp>
          <p:nvGrpSpPr>
            <p:cNvPr id="346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Freeform 157"/>
              <p:cNvSpPr>
                <a:spLocks noChangeArrowheads="1"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1144 w 741"/>
                  <a:gd name="T1" fmla="*/ 262 h 776"/>
                  <a:gd name="T2" fmla="*/ 879 w 741"/>
                  <a:gd name="T3" fmla="*/ 113 h 776"/>
                  <a:gd name="T4" fmla="*/ 886 w 741"/>
                  <a:gd name="T5" fmla="*/ 0 h 776"/>
                  <a:gd name="T6" fmla="*/ 711 w 741"/>
                  <a:gd name="T7" fmla="*/ 5 h 776"/>
                  <a:gd name="T8" fmla="*/ 489 w 741"/>
                  <a:gd name="T9" fmla="*/ 265 h 776"/>
                  <a:gd name="T10" fmla="*/ 168 w 741"/>
                  <a:gd name="T11" fmla="*/ 477 h 776"/>
                  <a:gd name="T12" fmla="*/ 113 w 741"/>
                  <a:gd name="T13" fmla="*/ 1325 h 776"/>
                  <a:gd name="T14" fmla="*/ 336 w 741"/>
                  <a:gd name="T15" fmla="*/ 1750 h 776"/>
                  <a:gd name="T16" fmla="*/ 541 w 741"/>
                  <a:gd name="T17" fmla="*/ 1736 h 776"/>
                  <a:gd name="T18" fmla="*/ 926 w 741"/>
                  <a:gd name="T19" fmla="*/ 1809 h 776"/>
                  <a:gd name="T20" fmla="*/ 1281 w 741"/>
                  <a:gd name="T21" fmla="*/ 1679 h 776"/>
                  <a:gd name="T22" fmla="*/ 1607 w 741"/>
                  <a:gd name="T23" fmla="*/ 1531 h 776"/>
                  <a:gd name="T24" fmla="*/ 1751 w 741"/>
                  <a:gd name="T25" fmla="*/ 1065 h 776"/>
                  <a:gd name="T26" fmla="*/ 1597 w 741"/>
                  <a:gd name="T27" fmla="*/ 515 h 776"/>
                  <a:gd name="T28" fmla="*/ 1144 w 741"/>
                  <a:gd name="T29" fmla="*/ 262 h 7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58"/>
              <p:cNvSpPr>
                <a:spLocks noChangeArrowheads="1"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1252 w 765"/>
                  <a:gd name="T1" fmla="*/ 128 h 690"/>
                  <a:gd name="T2" fmla="*/ 735 w 765"/>
                  <a:gd name="T3" fmla="*/ 139 h 690"/>
                  <a:gd name="T4" fmla="*/ 680 w 765"/>
                  <a:gd name="T5" fmla="*/ 1429 h 690"/>
                  <a:gd name="T6" fmla="*/ 1387 w 765"/>
                  <a:gd name="T7" fmla="*/ 1401 h 690"/>
                  <a:gd name="T8" fmla="*/ 1776 w 765"/>
                  <a:gd name="T9" fmla="*/ 806 h 690"/>
                  <a:gd name="T10" fmla="*/ 1252 w 765"/>
                  <a:gd name="T11" fmla="*/ 128 h 6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59"/>
              <p:cNvSpPr>
                <a:spLocks noChangeArrowheads="1"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158 w 225"/>
                  <a:gd name="T3" fmla="*/ 76 h 530"/>
                  <a:gd name="T4" fmla="*/ 447 w 225"/>
                  <a:gd name="T5" fmla="*/ 671 h 530"/>
                  <a:gd name="T6" fmla="*/ 161 w 225"/>
                  <a:gd name="T7" fmla="*/ 1245 h 530"/>
                  <a:gd name="T8" fmla="*/ 236 w 225"/>
                  <a:gd name="T9" fmla="*/ 1252 h 530"/>
                  <a:gd name="T10" fmla="*/ 489 w 225"/>
                  <a:gd name="T11" fmla="*/ 900 h 530"/>
                  <a:gd name="T12" fmla="*/ 298 w 225"/>
                  <a:gd name="T13" fmla="*/ 142 h 530"/>
                  <a:gd name="T14" fmla="*/ 0 w 225"/>
                  <a:gd name="T15" fmla="*/ 0 h 5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60"/>
              <p:cNvSpPr>
                <a:spLocks noChangeArrowheads="1"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244 w 139"/>
                  <a:gd name="T3" fmla="*/ 430 h 462"/>
                  <a:gd name="T4" fmla="*/ 168 w 139"/>
                  <a:gd name="T5" fmla="*/ 1091 h 462"/>
                  <a:gd name="T6" fmla="*/ 258 w 139"/>
                  <a:gd name="T7" fmla="*/ 997 h 462"/>
                  <a:gd name="T8" fmla="*/ 279 w 139"/>
                  <a:gd name="T9" fmla="*/ 378 h 462"/>
                  <a:gd name="T10" fmla="*/ 0 w 139"/>
                  <a:gd name="T11" fmla="*/ 0 h 4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61"/>
              <p:cNvSpPr>
                <a:spLocks noChangeArrowheads="1"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553 w 288"/>
                  <a:gd name="T1" fmla="*/ 177 h 180"/>
                  <a:gd name="T2" fmla="*/ 338 w 288"/>
                  <a:gd name="T3" fmla="*/ 123 h 180"/>
                  <a:gd name="T4" fmla="*/ 342 w 288"/>
                  <a:gd name="T5" fmla="*/ 0 h 180"/>
                  <a:gd name="T6" fmla="*/ 255 w 288"/>
                  <a:gd name="T7" fmla="*/ 0 h 180"/>
                  <a:gd name="T8" fmla="*/ 9 w 288"/>
                  <a:gd name="T9" fmla="*/ 326 h 180"/>
                  <a:gd name="T10" fmla="*/ 680 w 288"/>
                  <a:gd name="T11" fmla="*/ 335 h 180"/>
                  <a:gd name="T12" fmla="*/ 553 w 288"/>
                  <a:gd name="T13" fmla="*/ 177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62"/>
              <p:cNvSpPr>
                <a:spLocks noChangeArrowheads="1"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206 w 245"/>
                  <a:gd name="T1" fmla="*/ 359 h 201"/>
                  <a:gd name="T2" fmla="*/ 187 w 245"/>
                  <a:gd name="T3" fmla="*/ 196 h 201"/>
                  <a:gd name="T4" fmla="*/ 305 w 245"/>
                  <a:gd name="T5" fmla="*/ 0 h 201"/>
                  <a:gd name="T6" fmla="*/ 104 w 245"/>
                  <a:gd name="T7" fmla="*/ 191 h 201"/>
                  <a:gd name="T8" fmla="*/ 125 w 245"/>
                  <a:gd name="T9" fmla="*/ 418 h 201"/>
                  <a:gd name="T10" fmla="*/ 579 w 245"/>
                  <a:gd name="T11" fmla="*/ 373 h 201"/>
                  <a:gd name="T12" fmla="*/ 206 w 245"/>
                  <a:gd name="T13" fmla="*/ 359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63"/>
              <p:cNvSpPr>
                <a:spLocks noChangeArrowheads="1"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1427 w 1021"/>
                  <a:gd name="T1" fmla="*/ 194 h 843"/>
                  <a:gd name="T2" fmla="*/ 806 w 1021"/>
                  <a:gd name="T3" fmla="*/ 177 h 843"/>
                  <a:gd name="T4" fmla="*/ 35 w 1021"/>
                  <a:gd name="T5" fmla="*/ 1004 h 843"/>
                  <a:gd name="T6" fmla="*/ 638 w 1021"/>
                  <a:gd name="T7" fmla="*/ 1715 h 843"/>
                  <a:gd name="T8" fmla="*/ 1495 w 1021"/>
                  <a:gd name="T9" fmla="*/ 1748 h 843"/>
                  <a:gd name="T10" fmla="*/ 1427 w 1021"/>
                  <a:gd name="T11" fmla="*/ 194 h 8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64"/>
              <p:cNvSpPr>
                <a:spLocks noChangeArrowheads="1"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456 w 352"/>
                  <a:gd name="T1" fmla="*/ 572 h 652"/>
                  <a:gd name="T2" fmla="*/ 486 w 352"/>
                  <a:gd name="T3" fmla="*/ 1408 h 652"/>
                  <a:gd name="T4" fmla="*/ 486 w 352"/>
                  <a:gd name="T5" fmla="*/ 1410 h 652"/>
                  <a:gd name="T6" fmla="*/ 113 w 352"/>
                  <a:gd name="T7" fmla="*/ 756 h 652"/>
                  <a:gd name="T8" fmla="*/ 482 w 352"/>
                  <a:gd name="T9" fmla="*/ 80 h 652"/>
                  <a:gd name="T10" fmla="*/ 701 w 352"/>
                  <a:gd name="T11" fmla="*/ 0 h 652"/>
                  <a:gd name="T12" fmla="*/ 316 w 352"/>
                  <a:gd name="T13" fmla="*/ 151 h 652"/>
                  <a:gd name="T14" fmla="*/ 57 w 352"/>
                  <a:gd name="T15" fmla="*/ 1020 h 652"/>
                  <a:gd name="T16" fmla="*/ 399 w 352"/>
                  <a:gd name="T17" fmla="*/ 1424 h 652"/>
                  <a:gd name="T18" fmla="*/ 489 w 352"/>
                  <a:gd name="T19" fmla="*/ 1420 h 652"/>
                  <a:gd name="T20" fmla="*/ 600 w 352"/>
                  <a:gd name="T21" fmla="*/ 1540 h 652"/>
                  <a:gd name="T22" fmla="*/ 503 w 352"/>
                  <a:gd name="T23" fmla="*/ 642 h 652"/>
                  <a:gd name="T24" fmla="*/ 831 w 352"/>
                  <a:gd name="T25" fmla="*/ 64 h 652"/>
                  <a:gd name="T26" fmla="*/ 456 w 352"/>
                  <a:gd name="T27" fmla="*/ 572 h 6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65"/>
              <p:cNvSpPr>
                <a:spLocks noChangeArrowheads="1"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57 w 111"/>
                  <a:gd name="T1" fmla="*/ 0 h 588"/>
                  <a:gd name="T2" fmla="*/ 220 w 111"/>
                  <a:gd name="T3" fmla="*/ 437 h 588"/>
                  <a:gd name="T4" fmla="*/ 0 w 111"/>
                  <a:gd name="T5" fmla="*/ 1389 h 588"/>
                  <a:gd name="T6" fmla="*/ 61 w 111"/>
                  <a:gd name="T7" fmla="*/ 1358 h 588"/>
                  <a:gd name="T8" fmla="*/ 260 w 111"/>
                  <a:gd name="T9" fmla="*/ 430 h 588"/>
                  <a:gd name="T10" fmla="*/ 57 w 111"/>
                  <a:gd name="T11" fmla="*/ 0 h 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66"/>
              <p:cNvSpPr>
                <a:spLocks noChangeArrowheads="1"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482 w 305"/>
                  <a:gd name="T1" fmla="*/ 262 h 199"/>
                  <a:gd name="T2" fmla="*/ 454 w 305"/>
                  <a:gd name="T3" fmla="*/ 21 h 199"/>
                  <a:gd name="T4" fmla="*/ 277 w 305"/>
                  <a:gd name="T5" fmla="*/ 35 h 199"/>
                  <a:gd name="T6" fmla="*/ 295 w 305"/>
                  <a:gd name="T7" fmla="*/ 295 h 199"/>
                  <a:gd name="T8" fmla="*/ 69 w 305"/>
                  <a:gd name="T9" fmla="*/ 272 h 199"/>
                  <a:gd name="T10" fmla="*/ 5 w 305"/>
                  <a:gd name="T11" fmla="*/ 368 h 199"/>
                  <a:gd name="T12" fmla="*/ 121 w 305"/>
                  <a:gd name="T13" fmla="*/ 418 h 199"/>
                  <a:gd name="T14" fmla="*/ 461 w 305"/>
                  <a:gd name="T15" fmla="*/ 470 h 199"/>
                  <a:gd name="T16" fmla="*/ 629 w 305"/>
                  <a:gd name="T17" fmla="*/ 347 h 199"/>
                  <a:gd name="T18" fmla="*/ 716 w 305"/>
                  <a:gd name="T19" fmla="*/ 368 h 199"/>
                  <a:gd name="T20" fmla="*/ 482 w 305"/>
                  <a:gd name="T21" fmla="*/ 262 h 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67"/>
              <p:cNvSpPr>
                <a:spLocks noChangeArrowheads="1"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373 w 279"/>
                  <a:gd name="T1" fmla="*/ 238 h 208"/>
                  <a:gd name="T2" fmla="*/ 350 w 279"/>
                  <a:gd name="T3" fmla="*/ 5 h 208"/>
                  <a:gd name="T4" fmla="*/ 305 w 279"/>
                  <a:gd name="T5" fmla="*/ 0 h 208"/>
                  <a:gd name="T6" fmla="*/ 328 w 279"/>
                  <a:gd name="T7" fmla="*/ 281 h 208"/>
                  <a:gd name="T8" fmla="*/ 416 w 279"/>
                  <a:gd name="T9" fmla="*/ 293 h 208"/>
                  <a:gd name="T10" fmla="*/ 385 w 279"/>
                  <a:gd name="T11" fmla="*/ 420 h 208"/>
                  <a:gd name="T12" fmla="*/ 0 w 279"/>
                  <a:gd name="T13" fmla="*/ 404 h 208"/>
                  <a:gd name="T14" fmla="*/ 220 w 279"/>
                  <a:gd name="T15" fmla="*/ 413 h 208"/>
                  <a:gd name="T16" fmla="*/ 420 w 279"/>
                  <a:gd name="T17" fmla="*/ 489 h 208"/>
                  <a:gd name="T18" fmla="*/ 529 w 279"/>
                  <a:gd name="T19" fmla="*/ 413 h 208"/>
                  <a:gd name="T20" fmla="*/ 633 w 279"/>
                  <a:gd name="T21" fmla="*/ 394 h 208"/>
                  <a:gd name="T22" fmla="*/ 373 w 279"/>
                  <a:gd name="T23" fmla="*/ 238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68"/>
              <p:cNvSpPr>
                <a:spLocks noChangeArrowheads="1"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1918 w 980"/>
                  <a:gd name="T1" fmla="*/ 637 h 917"/>
                  <a:gd name="T2" fmla="*/ 1504 w 980"/>
                  <a:gd name="T3" fmla="*/ 402 h 917"/>
                  <a:gd name="T4" fmla="*/ 1429 w 980"/>
                  <a:gd name="T5" fmla="*/ 137 h 917"/>
                  <a:gd name="T6" fmla="*/ 1127 w 980"/>
                  <a:gd name="T7" fmla="*/ 28 h 917"/>
                  <a:gd name="T8" fmla="*/ 1029 w 980"/>
                  <a:gd name="T9" fmla="*/ 347 h 917"/>
                  <a:gd name="T10" fmla="*/ 1175 w 980"/>
                  <a:gd name="T11" fmla="*/ 268 h 917"/>
                  <a:gd name="T12" fmla="*/ 1175 w 980"/>
                  <a:gd name="T13" fmla="*/ 380 h 917"/>
                  <a:gd name="T14" fmla="*/ 887 w 980"/>
                  <a:gd name="T15" fmla="*/ 405 h 917"/>
                  <a:gd name="T16" fmla="*/ 655 w 980"/>
                  <a:gd name="T17" fmla="*/ 565 h 917"/>
                  <a:gd name="T18" fmla="*/ 414 w 980"/>
                  <a:gd name="T19" fmla="*/ 651 h 917"/>
                  <a:gd name="T20" fmla="*/ 64 w 980"/>
                  <a:gd name="T21" fmla="*/ 1241 h 917"/>
                  <a:gd name="T22" fmla="*/ 40 w 980"/>
                  <a:gd name="T23" fmla="*/ 1800 h 917"/>
                  <a:gd name="T24" fmla="*/ 572 w 980"/>
                  <a:gd name="T25" fmla="*/ 2418 h 917"/>
                  <a:gd name="T26" fmla="*/ 1368 w 980"/>
                  <a:gd name="T27" fmla="*/ 2543 h 917"/>
                  <a:gd name="T28" fmla="*/ 2201 w 980"/>
                  <a:gd name="T29" fmla="*/ 2401 h 917"/>
                  <a:gd name="T30" fmla="*/ 2498 w 980"/>
                  <a:gd name="T31" fmla="*/ 1929 h 917"/>
                  <a:gd name="T32" fmla="*/ 2466 w 980"/>
                  <a:gd name="T33" fmla="*/ 1107 h 917"/>
                  <a:gd name="T34" fmla="*/ 1918 w 980"/>
                  <a:gd name="T35" fmla="*/ 637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69"/>
              <p:cNvSpPr>
                <a:spLocks noChangeArrowheads="1"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1770 w 962"/>
                  <a:gd name="T1" fmla="*/ 307 h 688"/>
                  <a:gd name="T2" fmla="*/ 891 w 962"/>
                  <a:gd name="T3" fmla="*/ 97 h 688"/>
                  <a:gd name="T4" fmla="*/ 519 w 962"/>
                  <a:gd name="T5" fmla="*/ 268 h 688"/>
                  <a:gd name="T6" fmla="*/ 22 w 962"/>
                  <a:gd name="T7" fmla="*/ 1157 h 688"/>
                  <a:gd name="T8" fmla="*/ 1670 w 962"/>
                  <a:gd name="T9" fmla="*/ 2176 h 688"/>
                  <a:gd name="T10" fmla="*/ 1770 w 962"/>
                  <a:gd name="T11" fmla="*/ 307 h 6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70"/>
              <p:cNvSpPr>
                <a:spLocks noChangeArrowheads="1"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982 w 420"/>
                  <a:gd name="T1" fmla="*/ 410 h 249"/>
                  <a:gd name="T2" fmla="*/ 734 w 420"/>
                  <a:gd name="T3" fmla="*/ 376 h 249"/>
                  <a:gd name="T4" fmla="*/ 691 w 420"/>
                  <a:gd name="T5" fmla="*/ 116 h 249"/>
                  <a:gd name="T6" fmla="*/ 426 w 420"/>
                  <a:gd name="T7" fmla="*/ 21 h 249"/>
                  <a:gd name="T8" fmla="*/ 322 w 420"/>
                  <a:gd name="T9" fmla="*/ 213 h 249"/>
                  <a:gd name="T10" fmla="*/ 510 w 420"/>
                  <a:gd name="T11" fmla="*/ 368 h 249"/>
                  <a:gd name="T12" fmla="*/ 0 w 420"/>
                  <a:gd name="T13" fmla="*/ 510 h 249"/>
                  <a:gd name="T14" fmla="*/ 273 w 420"/>
                  <a:gd name="T15" fmla="*/ 458 h 249"/>
                  <a:gd name="T16" fmla="*/ 216 w 420"/>
                  <a:gd name="T17" fmla="*/ 587 h 249"/>
                  <a:gd name="T18" fmla="*/ 541 w 420"/>
                  <a:gd name="T19" fmla="*/ 513 h 249"/>
                  <a:gd name="T20" fmla="*/ 820 w 420"/>
                  <a:gd name="T21" fmla="*/ 655 h 249"/>
                  <a:gd name="T22" fmla="*/ 866 w 420"/>
                  <a:gd name="T23" fmla="*/ 492 h 249"/>
                  <a:gd name="T24" fmla="*/ 1209 w 420"/>
                  <a:gd name="T25" fmla="*/ 597 h 249"/>
                  <a:gd name="T26" fmla="*/ 982 w 420"/>
                  <a:gd name="T27" fmla="*/ 41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71"/>
              <p:cNvSpPr>
                <a:spLocks noChangeArrowheads="1"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36 w 29"/>
                  <a:gd name="T3" fmla="*/ 128 h 139"/>
                  <a:gd name="T4" fmla="*/ 24 w 29"/>
                  <a:gd name="T5" fmla="*/ 329 h 139"/>
                  <a:gd name="T6" fmla="*/ 50 w 29"/>
                  <a:gd name="T7" fmla="*/ 128 h 139"/>
                  <a:gd name="T8" fmla="*/ 0 w 29"/>
                  <a:gd name="T9" fmla="*/ 0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72"/>
              <p:cNvSpPr>
                <a:spLocks noChangeArrowheads="1"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264 w 180"/>
                  <a:gd name="T1" fmla="*/ 2 h 57"/>
                  <a:gd name="T2" fmla="*/ 0 w 180"/>
                  <a:gd name="T3" fmla="*/ 134 h 57"/>
                  <a:gd name="T4" fmla="*/ 234 w 180"/>
                  <a:gd name="T5" fmla="*/ 24 h 57"/>
                  <a:gd name="T6" fmla="*/ 425 w 180"/>
                  <a:gd name="T7" fmla="*/ 28 h 57"/>
                  <a:gd name="T8" fmla="*/ 264 w 180"/>
                  <a:gd name="T9" fmla="*/ 2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73"/>
              <p:cNvSpPr>
                <a:spLocks noChangeArrowheads="1"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231 w 212"/>
                  <a:gd name="T3" fmla="*/ 464 h 582"/>
                  <a:gd name="T4" fmla="*/ 27 w 212"/>
                  <a:gd name="T5" fmla="*/ 1580 h 582"/>
                  <a:gd name="T6" fmla="*/ 130 w 212"/>
                  <a:gd name="T7" fmla="*/ 1507 h 582"/>
                  <a:gd name="T8" fmla="*/ 317 w 212"/>
                  <a:gd name="T9" fmla="*/ 513 h 582"/>
                  <a:gd name="T10" fmla="*/ 0 w 212"/>
                  <a:gd name="T11" fmla="*/ 0 h 5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74"/>
              <p:cNvSpPr>
                <a:spLocks noChangeArrowheads="1"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195 w 211"/>
                  <a:gd name="T1" fmla="*/ 159 h 516"/>
                  <a:gd name="T2" fmla="*/ 0 w 211"/>
                  <a:gd name="T3" fmla="*/ 0 h 516"/>
                  <a:gd name="T4" fmla="*/ 309 w 211"/>
                  <a:gd name="T5" fmla="*/ 444 h 516"/>
                  <a:gd name="T6" fmla="*/ 300 w 211"/>
                  <a:gd name="T7" fmla="*/ 1493 h 516"/>
                  <a:gd name="T8" fmla="*/ 323 w 211"/>
                  <a:gd name="T9" fmla="*/ 1496 h 516"/>
                  <a:gd name="T10" fmla="*/ 362 w 211"/>
                  <a:gd name="T11" fmla="*/ 586 h 516"/>
                  <a:gd name="T12" fmla="*/ 195 w 211"/>
                  <a:gd name="T13" fmla="*/ 159 h 5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75"/>
              <p:cNvSpPr>
                <a:spLocks noChangeArrowheads="1"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182 w 199"/>
                  <a:gd name="T1" fmla="*/ 0 h 577"/>
                  <a:gd name="T2" fmla="*/ 258 w 199"/>
                  <a:gd name="T3" fmla="*/ 383 h 577"/>
                  <a:gd name="T4" fmla="*/ 0 w 199"/>
                  <a:gd name="T5" fmla="*/ 1323 h 577"/>
                  <a:gd name="T6" fmla="*/ 123 w 199"/>
                  <a:gd name="T7" fmla="*/ 1363 h 577"/>
                  <a:gd name="T8" fmla="*/ 348 w 199"/>
                  <a:gd name="T9" fmla="*/ 343 h 577"/>
                  <a:gd name="T10" fmla="*/ 182 w 199"/>
                  <a:gd name="T11" fmla="*/ 0 h 5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76"/>
              <p:cNvSpPr>
                <a:spLocks noChangeArrowheads="1"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2 w 143"/>
                  <a:gd name="T1" fmla="*/ 0 h 585"/>
                  <a:gd name="T2" fmla="*/ 203 w 143"/>
                  <a:gd name="T3" fmla="*/ 428 h 585"/>
                  <a:gd name="T4" fmla="*/ 0 w 143"/>
                  <a:gd name="T5" fmla="*/ 1332 h 585"/>
                  <a:gd name="T6" fmla="*/ 71 w 143"/>
                  <a:gd name="T7" fmla="*/ 1290 h 585"/>
                  <a:gd name="T8" fmla="*/ 212 w 143"/>
                  <a:gd name="T9" fmla="*/ 345 h 585"/>
                  <a:gd name="T10" fmla="*/ 2 w 143"/>
                  <a:gd name="T11" fmla="*/ 0 h 5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77"/>
              <p:cNvSpPr>
                <a:spLocks noChangeArrowheads="1"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196 w 158"/>
                  <a:gd name="T1" fmla="*/ 1122 h 605"/>
                  <a:gd name="T2" fmla="*/ 97 w 158"/>
                  <a:gd name="T3" fmla="*/ 609 h 605"/>
                  <a:gd name="T4" fmla="*/ 97 w 158"/>
                  <a:gd name="T5" fmla="*/ 607 h 605"/>
                  <a:gd name="T6" fmla="*/ 106 w 158"/>
                  <a:gd name="T7" fmla="*/ 257 h 605"/>
                  <a:gd name="T8" fmla="*/ 248 w 158"/>
                  <a:gd name="T9" fmla="*/ 0 h 605"/>
                  <a:gd name="T10" fmla="*/ 61 w 158"/>
                  <a:gd name="T11" fmla="*/ 142 h 605"/>
                  <a:gd name="T12" fmla="*/ 2 w 158"/>
                  <a:gd name="T13" fmla="*/ 484 h 605"/>
                  <a:gd name="T14" fmla="*/ 7 w 158"/>
                  <a:gd name="T15" fmla="*/ 560 h 605"/>
                  <a:gd name="T16" fmla="*/ 0 w 158"/>
                  <a:gd name="T17" fmla="*/ 565 h 605"/>
                  <a:gd name="T18" fmla="*/ 31 w 158"/>
                  <a:gd name="T19" fmla="*/ 940 h 605"/>
                  <a:gd name="T20" fmla="*/ 191 w 158"/>
                  <a:gd name="T21" fmla="*/ 1429 h 605"/>
                  <a:gd name="T22" fmla="*/ 373 w 158"/>
                  <a:gd name="T23" fmla="*/ 1412 h 605"/>
                  <a:gd name="T24" fmla="*/ 196 w 158"/>
                  <a:gd name="T25" fmla="*/ 1122 h 6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78"/>
              <p:cNvSpPr>
                <a:spLocks noChangeArrowheads="1"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388 w 164"/>
                  <a:gd name="T1" fmla="*/ 9 h 605"/>
                  <a:gd name="T2" fmla="*/ 109 w 164"/>
                  <a:gd name="T3" fmla="*/ 300 h 605"/>
                  <a:gd name="T4" fmla="*/ 260 w 164"/>
                  <a:gd name="T5" fmla="*/ 1396 h 605"/>
                  <a:gd name="T6" fmla="*/ 336 w 164"/>
                  <a:gd name="T7" fmla="*/ 1410 h 605"/>
                  <a:gd name="T8" fmla="*/ 154 w 164"/>
                  <a:gd name="T9" fmla="*/ 293 h 605"/>
                  <a:gd name="T10" fmla="*/ 388 w 164"/>
                  <a:gd name="T11" fmla="*/ 9 h 6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79"/>
              <p:cNvSpPr>
                <a:spLocks noChangeArrowheads="1"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182 w 246"/>
                  <a:gd name="T1" fmla="*/ 919 h 577"/>
                  <a:gd name="T2" fmla="*/ 194 w 246"/>
                  <a:gd name="T3" fmla="*/ 361 h 577"/>
                  <a:gd name="T4" fmla="*/ 530 w 246"/>
                  <a:gd name="T5" fmla="*/ 31 h 577"/>
                  <a:gd name="T6" fmla="*/ 279 w 246"/>
                  <a:gd name="T7" fmla="*/ 78 h 577"/>
                  <a:gd name="T8" fmla="*/ 90 w 246"/>
                  <a:gd name="T9" fmla="*/ 222 h 577"/>
                  <a:gd name="T10" fmla="*/ 71 w 246"/>
                  <a:gd name="T11" fmla="*/ 924 h 577"/>
                  <a:gd name="T12" fmla="*/ 582 w 246"/>
                  <a:gd name="T13" fmla="*/ 1354 h 577"/>
                  <a:gd name="T14" fmla="*/ 182 w 246"/>
                  <a:gd name="T15" fmla="*/ 919 h 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80"/>
              <p:cNvSpPr>
                <a:spLocks noChangeArrowheads="1"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472 w 200"/>
                  <a:gd name="T1" fmla="*/ 43 h 552"/>
                  <a:gd name="T2" fmla="*/ 253 w 200"/>
                  <a:gd name="T3" fmla="*/ 71 h 552"/>
                  <a:gd name="T4" fmla="*/ 68 w 200"/>
                  <a:gd name="T5" fmla="*/ 345 h 552"/>
                  <a:gd name="T6" fmla="*/ 38 w 200"/>
                  <a:gd name="T7" fmla="*/ 874 h 552"/>
                  <a:gd name="T8" fmla="*/ 321 w 200"/>
                  <a:gd name="T9" fmla="*/ 1304 h 552"/>
                  <a:gd name="T10" fmla="*/ 330 w 200"/>
                  <a:gd name="T11" fmla="*/ 1269 h 552"/>
                  <a:gd name="T12" fmla="*/ 118 w 200"/>
                  <a:gd name="T13" fmla="*/ 1006 h 552"/>
                  <a:gd name="T14" fmla="*/ 47 w 200"/>
                  <a:gd name="T15" fmla="*/ 704 h 552"/>
                  <a:gd name="T16" fmla="*/ 168 w 200"/>
                  <a:gd name="T17" fmla="*/ 243 h 552"/>
                  <a:gd name="T18" fmla="*/ 472 w 200"/>
                  <a:gd name="T19" fmla="*/ 43 h 5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90"/>
              <p:cNvSpPr>
                <a:spLocks noChangeArrowheads="1"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824 w 1783"/>
                  <a:gd name="T1" fmla="*/ 3683 h 1656"/>
                  <a:gd name="T2" fmla="*/ 2140 w 1783"/>
                  <a:gd name="T3" fmla="*/ 3886 h 1656"/>
                  <a:gd name="T4" fmla="*/ 3522 w 1783"/>
                  <a:gd name="T5" fmla="*/ 3659 h 1656"/>
                  <a:gd name="T6" fmla="*/ 4011 w 1783"/>
                  <a:gd name="T7" fmla="*/ 2908 h 1656"/>
                  <a:gd name="T8" fmla="*/ 3959 w 1783"/>
                  <a:gd name="T9" fmla="*/ 1604 h 1656"/>
                  <a:gd name="T10" fmla="*/ 3052 w 1783"/>
                  <a:gd name="T11" fmla="*/ 862 h 1656"/>
                  <a:gd name="T12" fmla="*/ 2362 w 1783"/>
                  <a:gd name="T13" fmla="*/ 487 h 1656"/>
                  <a:gd name="T14" fmla="*/ 2242 w 1783"/>
                  <a:gd name="T15" fmla="*/ 66 h 1656"/>
                  <a:gd name="T16" fmla="*/ 1765 w 1783"/>
                  <a:gd name="T17" fmla="*/ 116 h 1656"/>
                  <a:gd name="T18" fmla="*/ 1826 w 1783"/>
                  <a:gd name="T19" fmla="*/ 454 h 1656"/>
                  <a:gd name="T20" fmla="*/ 1342 w 1783"/>
                  <a:gd name="T21" fmla="*/ 491 h 1656"/>
                  <a:gd name="T22" fmla="*/ 959 w 1783"/>
                  <a:gd name="T23" fmla="*/ 746 h 1656"/>
                  <a:gd name="T24" fmla="*/ 565 w 1783"/>
                  <a:gd name="T25" fmla="*/ 881 h 1656"/>
                  <a:gd name="T26" fmla="*/ 0 w 1783"/>
                  <a:gd name="T27" fmla="*/ 1732 h 1656"/>
                  <a:gd name="T28" fmla="*/ 0 w 1783"/>
                  <a:gd name="T29" fmla="*/ 2849 h 1656"/>
                  <a:gd name="T30" fmla="*/ 824 w 1783"/>
                  <a:gd name="T31" fmla="*/ 3683 h 16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91"/>
              <p:cNvSpPr>
                <a:spLocks noChangeArrowheads="1"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2888 w 1805"/>
                  <a:gd name="T1" fmla="*/ 416 h 1292"/>
                  <a:gd name="T2" fmla="*/ 1448 w 1805"/>
                  <a:gd name="T3" fmla="*/ 123 h 1292"/>
                  <a:gd name="T4" fmla="*/ 848 w 1805"/>
                  <a:gd name="T5" fmla="*/ 359 h 1292"/>
                  <a:gd name="T6" fmla="*/ 35 w 1805"/>
                  <a:gd name="T7" fmla="*/ 1590 h 1292"/>
                  <a:gd name="T8" fmla="*/ 2723 w 1805"/>
                  <a:gd name="T9" fmla="*/ 2983 h 1292"/>
                  <a:gd name="T10" fmla="*/ 2888 w 1805"/>
                  <a:gd name="T11" fmla="*/ 416 h 1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92"/>
              <p:cNvSpPr>
                <a:spLocks noChangeArrowheads="1"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1507 w 788"/>
                  <a:gd name="T1" fmla="*/ 600 h 426"/>
                  <a:gd name="T2" fmla="*/ 1127 w 788"/>
                  <a:gd name="T3" fmla="*/ 537 h 426"/>
                  <a:gd name="T4" fmla="*/ 1063 w 788"/>
                  <a:gd name="T5" fmla="*/ 99 h 426"/>
                  <a:gd name="T6" fmla="*/ 734 w 788"/>
                  <a:gd name="T7" fmla="*/ 109 h 426"/>
                  <a:gd name="T8" fmla="*/ 782 w 788"/>
                  <a:gd name="T9" fmla="*/ 527 h 426"/>
                  <a:gd name="T10" fmla="*/ 0 w 788"/>
                  <a:gd name="T11" fmla="*/ 764 h 426"/>
                  <a:gd name="T12" fmla="*/ 420 w 788"/>
                  <a:gd name="T13" fmla="*/ 676 h 426"/>
                  <a:gd name="T14" fmla="*/ 333 w 788"/>
                  <a:gd name="T15" fmla="*/ 894 h 426"/>
                  <a:gd name="T16" fmla="*/ 831 w 788"/>
                  <a:gd name="T17" fmla="*/ 766 h 426"/>
                  <a:gd name="T18" fmla="*/ 1263 w 788"/>
                  <a:gd name="T19" fmla="*/ 1007 h 426"/>
                  <a:gd name="T20" fmla="*/ 1334 w 788"/>
                  <a:gd name="T21" fmla="*/ 735 h 426"/>
                  <a:gd name="T22" fmla="*/ 1861 w 788"/>
                  <a:gd name="T23" fmla="*/ 915 h 426"/>
                  <a:gd name="T24" fmla="*/ 1507 w 788"/>
                  <a:gd name="T25" fmla="*/ 600 h 4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93"/>
              <p:cNvSpPr>
                <a:spLocks noChangeArrowheads="1"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66 w 56"/>
                  <a:gd name="T3" fmla="*/ 243 h 258"/>
                  <a:gd name="T4" fmla="*/ 45 w 56"/>
                  <a:gd name="T5" fmla="*/ 609 h 258"/>
                  <a:gd name="T6" fmla="*/ 97 w 56"/>
                  <a:gd name="T7" fmla="*/ 236 h 258"/>
                  <a:gd name="T8" fmla="*/ 0 w 56"/>
                  <a:gd name="T9" fmla="*/ 0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94"/>
              <p:cNvSpPr>
                <a:spLocks noChangeArrowheads="1"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491 w 338"/>
                  <a:gd name="T1" fmla="*/ 5 h 113"/>
                  <a:gd name="T2" fmla="*/ 0 w 338"/>
                  <a:gd name="T3" fmla="*/ 267 h 113"/>
                  <a:gd name="T4" fmla="*/ 434 w 338"/>
                  <a:gd name="T5" fmla="*/ 45 h 113"/>
                  <a:gd name="T6" fmla="*/ 798 w 338"/>
                  <a:gd name="T7" fmla="*/ 52 h 113"/>
                  <a:gd name="T8" fmla="*/ 491 w 338"/>
                  <a:gd name="T9" fmla="*/ 5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95"/>
              <p:cNvSpPr>
                <a:spLocks noChangeArrowheads="1"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45 w 19"/>
                  <a:gd name="T1" fmla="*/ 0 h 11"/>
                  <a:gd name="T2" fmla="*/ 0 w 19"/>
                  <a:gd name="T3" fmla="*/ 26 h 11"/>
                  <a:gd name="T4" fmla="*/ 45 w 1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96"/>
              <p:cNvSpPr>
                <a:spLocks noChangeArrowheads="1"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458 w 398"/>
                  <a:gd name="T3" fmla="*/ 754 h 1088"/>
                  <a:gd name="T4" fmla="*/ 73 w 398"/>
                  <a:gd name="T5" fmla="*/ 2570 h 1088"/>
                  <a:gd name="T6" fmla="*/ 255 w 398"/>
                  <a:gd name="T7" fmla="*/ 2457 h 1088"/>
                  <a:gd name="T8" fmla="*/ 624 w 398"/>
                  <a:gd name="T9" fmla="*/ 834 h 1088"/>
                  <a:gd name="T10" fmla="*/ 0 w 398"/>
                  <a:gd name="T11" fmla="*/ 0 h 10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97"/>
              <p:cNvSpPr>
                <a:spLocks noChangeArrowheads="1"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340 w 371"/>
                  <a:gd name="T1" fmla="*/ 0 h 1081"/>
                  <a:gd name="T2" fmla="*/ 480 w 371"/>
                  <a:gd name="T3" fmla="*/ 713 h 1081"/>
                  <a:gd name="T4" fmla="*/ 0 w 371"/>
                  <a:gd name="T5" fmla="*/ 2482 h 1081"/>
                  <a:gd name="T6" fmla="*/ 232 w 371"/>
                  <a:gd name="T7" fmla="*/ 2553 h 1081"/>
                  <a:gd name="T8" fmla="*/ 655 w 371"/>
                  <a:gd name="T9" fmla="*/ 638 h 1081"/>
                  <a:gd name="T10" fmla="*/ 340 w 371"/>
                  <a:gd name="T11" fmla="*/ 0 h 1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98"/>
              <p:cNvSpPr>
                <a:spLocks noChangeArrowheads="1"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217 w 144"/>
                  <a:gd name="T1" fmla="*/ 99 h 52"/>
                  <a:gd name="T2" fmla="*/ 0 w 144"/>
                  <a:gd name="T3" fmla="*/ 7 h 52"/>
                  <a:gd name="T4" fmla="*/ 19 w 144"/>
                  <a:gd name="T5" fmla="*/ 40 h 52"/>
                  <a:gd name="T6" fmla="*/ 201 w 144"/>
                  <a:gd name="T7" fmla="*/ 123 h 52"/>
                  <a:gd name="T8" fmla="*/ 340 w 144"/>
                  <a:gd name="T9" fmla="*/ 35 h 52"/>
                  <a:gd name="T10" fmla="*/ 323 w 144"/>
                  <a:gd name="T11" fmla="*/ 0 h 52"/>
                  <a:gd name="T12" fmla="*/ 217 w 144"/>
                  <a:gd name="T13" fmla="*/ 99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99"/>
              <p:cNvSpPr>
                <a:spLocks noChangeArrowheads="1"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3607 w 1622"/>
                  <a:gd name="T1" fmla="*/ 1044 h 1191"/>
                  <a:gd name="T2" fmla="*/ 3290 w 1622"/>
                  <a:gd name="T3" fmla="*/ 390 h 1191"/>
                  <a:gd name="T4" fmla="*/ 2912 w 1622"/>
                  <a:gd name="T5" fmla="*/ 144 h 1191"/>
                  <a:gd name="T6" fmla="*/ 3507 w 1622"/>
                  <a:gd name="T7" fmla="*/ 820 h 1191"/>
                  <a:gd name="T8" fmla="*/ 3531 w 1622"/>
                  <a:gd name="T9" fmla="*/ 2324 h 1191"/>
                  <a:gd name="T10" fmla="*/ 3193 w 1622"/>
                  <a:gd name="T11" fmla="*/ 2591 h 1191"/>
                  <a:gd name="T12" fmla="*/ 2704 w 1622"/>
                  <a:gd name="T13" fmla="*/ 2702 h 1191"/>
                  <a:gd name="T14" fmla="*/ 2716 w 1622"/>
                  <a:gd name="T15" fmla="*/ 2681 h 1191"/>
                  <a:gd name="T16" fmla="*/ 2985 w 1622"/>
                  <a:gd name="T17" fmla="*/ 898 h 1191"/>
                  <a:gd name="T18" fmla="*/ 2586 w 1622"/>
                  <a:gd name="T19" fmla="*/ 250 h 1191"/>
                  <a:gd name="T20" fmla="*/ 2969 w 1622"/>
                  <a:gd name="T21" fmla="*/ 1049 h 1191"/>
                  <a:gd name="T22" fmla="*/ 2617 w 1622"/>
                  <a:gd name="T23" fmla="*/ 2714 h 1191"/>
                  <a:gd name="T24" fmla="*/ 2577 w 1622"/>
                  <a:gd name="T25" fmla="*/ 2716 h 1191"/>
                  <a:gd name="T26" fmla="*/ 1887 w 1622"/>
                  <a:gd name="T27" fmla="*/ 2726 h 1191"/>
                  <a:gd name="T28" fmla="*/ 1497 w 1622"/>
                  <a:gd name="T29" fmla="*/ 2716 h 1191"/>
                  <a:gd name="T30" fmla="*/ 1207 w 1622"/>
                  <a:gd name="T31" fmla="*/ 671 h 1191"/>
                  <a:gd name="T32" fmla="*/ 1649 w 1622"/>
                  <a:gd name="T33" fmla="*/ 142 h 1191"/>
                  <a:gd name="T34" fmla="*/ 1124 w 1622"/>
                  <a:gd name="T35" fmla="*/ 683 h 1191"/>
                  <a:gd name="T36" fmla="*/ 1384 w 1622"/>
                  <a:gd name="T37" fmla="*/ 2707 h 1191"/>
                  <a:gd name="T38" fmla="*/ 1060 w 1622"/>
                  <a:gd name="T39" fmla="*/ 2629 h 1191"/>
                  <a:gd name="T40" fmla="*/ 557 w 1622"/>
                  <a:gd name="T41" fmla="*/ 2329 h 1191"/>
                  <a:gd name="T42" fmla="*/ 222 w 1622"/>
                  <a:gd name="T43" fmla="*/ 1892 h 1191"/>
                  <a:gd name="T44" fmla="*/ 92 w 1622"/>
                  <a:gd name="T45" fmla="*/ 1318 h 1191"/>
                  <a:gd name="T46" fmla="*/ 312 w 1622"/>
                  <a:gd name="T47" fmla="*/ 453 h 1191"/>
                  <a:gd name="T48" fmla="*/ 888 w 1622"/>
                  <a:gd name="T49" fmla="*/ 78 h 1191"/>
                  <a:gd name="T50" fmla="*/ 472 w 1622"/>
                  <a:gd name="T51" fmla="*/ 130 h 1191"/>
                  <a:gd name="T52" fmla="*/ 135 w 1622"/>
                  <a:gd name="T53" fmla="*/ 645 h 1191"/>
                  <a:gd name="T54" fmla="*/ 71 w 1622"/>
                  <a:gd name="T55" fmla="*/ 1639 h 1191"/>
                  <a:gd name="T56" fmla="*/ 468 w 1622"/>
                  <a:gd name="T57" fmla="*/ 2331 h 1191"/>
                  <a:gd name="T58" fmla="*/ 461 w 1622"/>
                  <a:gd name="T59" fmla="*/ 2336 h 1191"/>
                  <a:gd name="T60" fmla="*/ 1138 w 1622"/>
                  <a:gd name="T61" fmla="*/ 2726 h 1191"/>
                  <a:gd name="T62" fmla="*/ 2031 w 1622"/>
                  <a:gd name="T63" fmla="*/ 2804 h 1191"/>
                  <a:gd name="T64" fmla="*/ 2759 w 1622"/>
                  <a:gd name="T65" fmla="*/ 2773 h 1191"/>
                  <a:gd name="T66" fmla="*/ 3406 w 1622"/>
                  <a:gd name="T67" fmla="*/ 2582 h 1191"/>
                  <a:gd name="T68" fmla="*/ 3788 w 1622"/>
                  <a:gd name="T69" fmla="*/ 1967 h 1191"/>
                  <a:gd name="T70" fmla="*/ 3831 w 1622"/>
                  <a:gd name="T71" fmla="*/ 1750 h 1191"/>
                  <a:gd name="T72" fmla="*/ 3651 w 1622"/>
                  <a:gd name="T73" fmla="*/ 2116 h 1191"/>
                  <a:gd name="T74" fmla="*/ 3607 w 1622"/>
                  <a:gd name="T75" fmla="*/ 1044 h 1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14"/>
              <p:cNvSpPr>
                <a:spLocks noChangeArrowheads="1"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4700 w 2044"/>
                  <a:gd name="T1" fmla="*/ 2192 h 1423"/>
                  <a:gd name="T2" fmla="*/ 4058 w 2044"/>
                  <a:gd name="T3" fmla="*/ 1148 h 1423"/>
                  <a:gd name="T4" fmla="*/ 3614 w 2044"/>
                  <a:gd name="T5" fmla="*/ 999 h 1423"/>
                  <a:gd name="T6" fmla="*/ 3186 w 2044"/>
                  <a:gd name="T7" fmla="*/ 713 h 1423"/>
                  <a:gd name="T8" fmla="*/ 2648 w 2044"/>
                  <a:gd name="T9" fmla="*/ 668 h 1423"/>
                  <a:gd name="T10" fmla="*/ 2650 w 2044"/>
                  <a:gd name="T11" fmla="*/ 472 h 1423"/>
                  <a:gd name="T12" fmla="*/ 2922 w 2044"/>
                  <a:gd name="T13" fmla="*/ 614 h 1423"/>
                  <a:gd name="T14" fmla="*/ 2735 w 2044"/>
                  <a:gd name="T15" fmla="*/ 47 h 1423"/>
                  <a:gd name="T16" fmla="*/ 2183 w 2044"/>
                  <a:gd name="T17" fmla="*/ 239 h 1423"/>
                  <a:gd name="T18" fmla="*/ 2048 w 2044"/>
                  <a:gd name="T19" fmla="*/ 706 h 1423"/>
                  <a:gd name="T20" fmla="*/ 1278 w 2044"/>
                  <a:gd name="T21" fmla="*/ 1124 h 1423"/>
                  <a:gd name="T22" fmla="*/ 267 w 2044"/>
                  <a:gd name="T23" fmla="*/ 1958 h 1423"/>
                  <a:gd name="T24" fmla="*/ 194 w 2044"/>
                  <a:gd name="T25" fmla="*/ 3361 h 1423"/>
                  <a:gd name="T26" fmla="*/ 4677 w 2044"/>
                  <a:gd name="T27" fmla="*/ 3361 h 1423"/>
                  <a:gd name="T28" fmla="*/ 4750 w 2044"/>
                  <a:gd name="T29" fmla="*/ 3181 h 1423"/>
                  <a:gd name="T30" fmla="*/ 4700 w 2044"/>
                  <a:gd name="T31" fmla="*/ 2192 h 14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15"/>
              <p:cNvSpPr>
                <a:spLocks noChangeArrowheads="1"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4415 w 1873"/>
                  <a:gd name="T1" fmla="*/ 1784 h 1090"/>
                  <a:gd name="T2" fmla="*/ 3515 w 1873"/>
                  <a:gd name="T3" fmla="*/ 409 h 1090"/>
                  <a:gd name="T4" fmla="*/ 2841 w 1873"/>
                  <a:gd name="T5" fmla="*/ 144 h 1090"/>
                  <a:gd name="T6" fmla="*/ 1233 w 1873"/>
                  <a:gd name="T7" fmla="*/ 468 h 1090"/>
                  <a:gd name="T8" fmla="*/ 350 w 1873"/>
                  <a:gd name="T9" fmla="*/ 2575 h 1090"/>
                  <a:gd name="T10" fmla="*/ 4254 w 1873"/>
                  <a:gd name="T11" fmla="*/ 2575 h 1090"/>
                  <a:gd name="T12" fmla="*/ 4415 w 1873"/>
                  <a:gd name="T13" fmla="*/ 1784 h 10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16"/>
              <p:cNvSpPr>
                <a:spLocks noChangeArrowheads="1"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2079 w 880"/>
                  <a:gd name="T1" fmla="*/ 962 h 523"/>
                  <a:gd name="T2" fmla="*/ 1203 w 880"/>
                  <a:gd name="T3" fmla="*/ 700 h 523"/>
                  <a:gd name="T4" fmla="*/ 1526 w 880"/>
                  <a:gd name="T5" fmla="*/ 404 h 523"/>
                  <a:gd name="T6" fmla="*/ 1344 w 880"/>
                  <a:gd name="T7" fmla="*/ 35 h 523"/>
                  <a:gd name="T8" fmla="*/ 891 w 880"/>
                  <a:gd name="T9" fmla="*/ 222 h 523"/>
                  <a:gd name="T10" fmla="*/ 817 w 880"/>
                  <a:gd name="T11" fmla="*/ 709 h 523"/>
                  <a:gd name="T12" fmla="*/ 397 w 880"/>
                  <a:gd name="T13" fmla="*/ 780 h 523"/>
                  <a:gd name="T14" fmla="*/ 0 w 880"/>
                  <a:gd name="T15" fmla="*/ 1130 h 523"/>
                  <a:gd name="T16" fmla="*/ 586 w 880"/>
                  <a:gd name="T17" fmla="*/ 929 h 523"/>
                  <a:gd name="T18" fmla="*/ 669 w 880"/>
                  <a:gd name="T19" fmla="*/ 1236 h 523"/>
                  <a:gd name="T20" fmla="*/ 1148 w 880"/>
                  <a:gd name="T21" fmla="*/ 964 h 523"/>
                  <a:gd name="T22" fmla="*/ 1706 w 880"/>
                  <a:gd name="T23" fmla="*/ 1106 h 523"/>
                  <a:gd name="T24" fmla="*/ 1609 w 880"/>
                  <a:gd name="T25" fmla="*/ 867 h 523"/>
                  <a:gd name="T26" fmla="*/ 2079 w 880"/>
                  <a:gd name="T27" fmla="*/ 962 h 5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17"/>
              <p:cNvSpPr>
                <a:spLocks noChangeArrowheads="1"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141 w 60"/>
                  <a:gd name="T1" fmla="*/ 0 h 289"/>
                  <a:gd name="T2" fmla="*/ 38 w 60"/>
                  <a:gd name="T3" fmla="*/ 267 h 289"/>
                  <a:gd name="T4" fmla="*/ 94 w 60"/>
                  <a:gd name="T5" fmla="*/ 682 h 289"/>
                  <a:gd name="T6" fmla="*/ 71 w 60"/>
                  <a:gd name="T7" fmla="*/ 271 h 289"/>
                  <a:gd name="T8" fmla="*/ 141 w 60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18"/>
              <p:cNvSpPr>
                <a:spLocks noChangeArrowheads="1"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338 w 378"/>
                  <a:gd name="T1" fmla="*/ 5 h 123"/>
                  <a:gd name="T2" fmla="*/ 0 w 378"/>
                  <a:gd name="T3" fmla="*/ 57 h 123"/>
                  <a:gd name="T4" fmla="*/ 406 w 378"/>
                  <a:gd name="T5" fmla="*/ 50 h 123"/>
                  <a:gd name="T6" fmla="*/ 893 w 378"/>
                  <a:gd name="T7" fmla="*/ 290 h 123"/>
                  <a:gd name="T8" fmla="*/ 338 w 378"/>
                  <a:gd name="T9" fmla="*/ 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19"/>
              <p:cNvSpPr>
                <a:spLocks noChangeArrowheads="1"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298 w 342"/>
                  <a:gd name="T1" fmla="*/ 843 h 892"/>
                  <a:gd name="T2" fmla="*/ 808 w 342"/>
                  <a:gd name="T3" fmla="*/ 0 h 892"/>
                  <a:gd name="T4" fmla="*/ 113 w 342"/>
                  <a:gd name="T5" fmla="*/ 928 h 892"/>
                  <a:gd name="T6" fmla="*/ 57 w 342"/>
                  <a:gd name="T7" fmla="*/ 2107 h 892"/>
                  <a:gd name="T8" fmla="*/ 265 w 342"/>
                  <a:gd name="T9" fmla="*/ 2107 h 892"/>
                  <a:gd name="T10" fmla="*/ 298 w 342"/>
                  <a:gd name="T11" fmla="*/ 843 h 8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20"/>
              <p:cNvSpPr>
                <a:spLocks noChangeArrowheads="1"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246 w 384"/>
                  <a:gd name="T1" fmla="*/ 756 h 902"/>
                  <a:gd name="T2" fmla="*/ 907 w 384"/>
                  <a:gd name="T3" fmla="*/ 0 h 902"/>
                  <a:gd name="T4" fmla="*/ 484 w 384"/>
                  <a:gd name="T5" fmla="*/ 276 h 902"/>
                  <a:gd name="T6" fmla="*/ 132 w 384"/>
                  <a:gd name="T7" fmla="*/ 1004 h 902"/>
                  <a:gd name="T8" fmla="*/ 64 w 384"/>
                  <a:gd name="T9" fmla="*/ 2131 h 902"/>
                  <a:gd name="T10" fmla="*/ 128 w 384"/>
                  <a:gd name="T11" fmla="*/ 2131 h 902"/>
                  <a:gd name="T12" fmla="*/ 246 w 384"/>
                  <a:gd name="T13" fmla="*/ 756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221"/>
              <p:cNvSpPr>
                <a:spLocks noChangeArrowheads="1"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288 w 189"/>
                  <a:gd name="T1" fmla="*/ 798 h 887"/>
                  <a:gd name="T2" fmla="*/ 444 w 189"/>
                  <a:gd name="T3" fmla="*/ 0 h 887"/>
                  <a:gd name="T4" fmla="*/ 97 w 189"/>
                  <a:gd name="T5" fmla="*/ 716 h 887"/>
                  <a:gd name="T6" fmla="*/ 149 w 189"/>
                  <a:gd name="T7" fmla="*/ 2095 h 887"/>
                  <a:gd name="T8" fmla="*/ 446 w 189"/>
                  <a:gd name="T9" fmla="*/ 2095 h 887"/>
                  <a:gd name="T10" fmla="*/ 288 w 189"/>
                  <a:gd name="T11" fmla="*/ 798 h 8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222"/>
              <p:cNvSpPr>
                <a:spLocks noChangeArrowheads="1"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170 w 250"/>
                  <a:gd name="T1" fmla="*/ 893 h 906"/>
                  <a:gd name="T2" fmla="*/ 590 w 250"/>
                  <a:gd name="T3" fmla="*/ 0 h 906"/>
                  <a:gd name="T4" fmla="*/ 149 w 250"/>
                  <a:gd name="T5" fmla="*/ 723 h 906"/>
                  <a:gd name="T6" fmla="*/ 196 w 250"/>
                  <a:gd name="T7" fmla="*/ 2140 h 906"/>
                  <a:gd name="T8" fmla="*/ 286 w 250"/>
                  <a:gd name="T9" fmla="*/ 2140 h 906"/>
                  <a:gd name="T10" fmla="*/ 170 w 250"/>
                  <a:gd name="T11" fmla="*/ 893 h 9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223"/>
              <p:cNvSpPr>
                <a:spLocks noChangeArrowheads="1"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518 w 219"/>
                  <a:gd name="T1" fmla="*/ 1188 h 892"/>
                  <a:gd name="T2" fmla="*/ 501 w 219"/>
                  <a:gd name="T3" fmla="*/ 1176 h 892"/>
                  <a:gd name="T4" fmla="*/ 511 w 219"/>
                  <a:gd name="T5" fmla="*/ 1018 h 892"/>
                  <a:gd name="T6" fmla="*/ 390 w 219"/>
                  <a:gd name="T7" fmla="*/ 298 h 892"/>
                  <a:gd name="T8" fmla="*/ 0 w 219"/>
                  <a:gd name="T9" fmla="*/ 0 h 892"/>
                  <a:gd name="T10" fmla="*/ 293 w 219"/>
                  <a:gd name="T11" fmla="*/ 546 h 892"/>
                  <a:gd name="T12" fmla="*/ 312 w 219"/>
                  <a:gd name="T13" fmla="*/ 1273 h 892"/>
                  <a:gd name="T14" fmla="*/ 307 w 219"/>
                  <a:gd name="T15" fmla="*/ 1278 h 892"/>
                  <a:gd name="T16" fmla="*/ 170 w 219"/>
                  <a:gd name="T17" fmla="*/ 2107 h 892"/>
                  <a:gd name="T18" fmla="*/ 426 w 219"/>
                  <a:gd name="T19" fmla="*/ 2107 h 892"/>
                  <a:gd name="T20" fmla="*/ 452 w 219"/>
                  <a:gd name="T21" fmla="*/ 1977 h 892"/>
                  <a:gd name="T22" fmla="*/ 518 w 219"/>
                  <a:gd name="T23" fmla="*/ 1188 h 8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224"/>
              <p:cNvSpPr>
                <a:spLocks noChangeArrowheads="1"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583 w 290"/>
                  <a:gd name="T1" fmla="*/ 631 h 922"/>
                  <a:gd name="T2" fmla="*/ 0 w 290"/>
                  <a:gd name="T3" fmla="*/ 21 h 922"/>
                  <a:gd name="T4" fmla="*/ 496 w 290"/>
                  <a:gd name="T5" fmla="*/ 619 h 922"/>
                  <a:gd name="T6" fmla="*/ 498 w 290"/>
                  <a:gd name="T7" fmla="*/ 2178 h 922"/>
                  <a:gd name="T8" fmla="*/ 591 w 290"/>
                  <a:gd name="T9" fmla="*/ 2178 h 922"/>
                  <a:gd name="T10" fmla="*/ 583 w 290"/>
                  <a:gd name="T11" fmla="*/ 631 h 9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225"/>
              <p:cNvSpPr>
                <a:spLocks noChangeArrowheads="1"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862 w 441"/>
                  <a:gd name="T1" fmla="*/ 480 h 889"/>
                  <a:gd name="T2" fmla="*/ 494 w 441"/>
                  <a:gd name="T3" fmla="*/ 170 h 889"/>
                  <a:gd name="T4" fmla="*/ 0 w 441"/>
                  <a:gd name="T5" fmla="*/ 71 h 889"/>
                  <a:gd name="T6" fmla="*/ 662 w 441"/>
                  <a:gd name="T7" fmla="*/ 775 h 889"/>
                  <a:gd name="T8" fmla="*/ 683 w 441"/>
                  <a:gd name="T9" fmla="*/ 1958 h 889"/>
                  <a:gd name="T10" fmla="*/ 652 w 441"/>
                  <a:gd name="T11" fmla="*/ 2100 h 889"/>
                  <a:gd name="T12" fmla="*/ 877 w 441"/>
                  <a:gd name="T13" fmla="*/ 2100 h 889"/>
                  <a:gd name="T14" fmla="*/ 905 w 441"/>
                  <a:gd name="T15" fmla="*/ 1970 h 889"/>
                  <a:gd name="T16" fmla="*/ 862 w 441"/>
                  <a:gd name="T17" fmla="*/ 480 h 8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226"/>
              <p:cNvSpPr>
                <a:spLocks noChangeArrowheads="1"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844 w 419"/>
                  <a:gd name="T1" fmla="*/ 767 h 935"/>
                  <a:gd name="T2" fmla="*/ 463 w 419"/>
                  <a:gd name="T3" fmla="*/ 156 h 935"/>
                  <a:gd name="T4" fmla="*/ 0 w 419"/>
                  <a:gd name="T5" fmla="*/ 94 h 935"/>
                  <a:gd name="T6" fmla="*/ 643 w 419"/>
                  <a:gd name="T7" fmla="*/ 541 h 935"/>
                  <a:gd name="T8" fmla="*/ 891 w 419"/>
                  <a:gd name="T9" fmla="*/ 1573 h 935"/>
                  <a:gd name="T10" fmla="*/ 756 w 419"/>
                  <a:gd name="T11" fmla="*/ 2208 h 935"/>
                  <a:gd name="T12" fmla="*/ 848 w 419"/>
                  <a:gd name="T13" fmla="*/ 2208 h 935"/>
                  <a:gd name="T14" fmla="*/ 912 w 419"/>
                  <a:gd name="T15" fmla="*/ 1955 h 935"/>
                  <a:gd name="T16" fmla="*/ 844 w 419"/>
                  <a:gd name="T17" fmla="*/ 767 h 9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7" name="Group 413"/>
            <p:cNvGrpSpPr/>
            <p:nvPr/>
          </p:nvGrpSpPr>
          <p:grpSpPr bwMode="auto"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Freeform 244"/>
              <p:cNvSpPr>
                <a:spLocks noChangeArrowheads="1"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>
                  <a:gd name="T0" fmla="*/ 834376 w 1778554"/>
                  <a:gd name="T1" fmla="*/ 660 h 1407849"/>
                  <a:gd name="T2" fmla="*/ 985025 w 1778554"/>
                  <a:gd name="T3" fmla="*/ 80143 h 1407849"/>
                  <a:gd name="T4" fmla="*/ 1037282 w 1778554"/>
                  <a:gd name="T5" fmla="*/ 262781 h 1407849"/>
                  <a:gd name="T6" fmla="*/ 1326565 w 1778554"/>
                  <a:gd name="T7" fmla="*/ 424271 h 1407849"/>
                  <a:gd name="T8" fmla="*/ 1709165 w 1778554"/>
                  <a:gd name="T9" fmla="*/ 745329 h 1407849"/>
                  <a:gd name="T10" fmla="*/ 1731561 w 1778554"/>
                  <a:gd name="T11" fmla="*/ 1310546 h 1407849"/>
                  <a:gd name="T12" fmla="*/ 1663915 w 1778554"/>
                  <a:gd name="T13" fmla="*/ 1449267 h 1407849"/>
                  <a:gd name="T14" fmla="*/ 153541 w 1778554"/>
                  <a:gd name="T15" fmla="*/ 1449267 h 1407849"/>
                  <a:gd name="T16" fmla="*/ 16394 w 1778554"/>
                  <a:gd name="T17" fmla="*/ 1222110 h 1407849"/>
                  <a:gd name="T18" fmla="*/ 33191 w 1778554"/>
                  <a:gd name="T19" fmla="*/ 837610 h 1407849"/>
                  <a:gd name="T20" fmla="*/ 277682 w 1778554"/>
                  <a:gd name="T21" fmla="*/ 433884 h 1407849"/>
                  <a:gd name="T22" fmla="*/ 445653 w 1778554"/>
                  <a:gd name="T23" fmla="*/ 374287 h 1407849"/>
                  <a:gd name="T24" fmla="*/ 608024 w 1778554"/>
                  <a:gd name="T25" fmla="*/ 264704 h 1407849"/>
                  <a:gd name="T26" fmla="*/ 809589 w 1778554"/>
                  <a:gd name="T27" fmla="*/ 247401 h 1407849"/>
                  <a:gd name="T28" fmla="*/ 809589 w 1778554"/>
                  <a:gd name="T29" fmla="*/ 170501 h 1407849"/>
                  <a:gd name="T30" fmla="*/ 706940 w 1778554"/>
                  <a:gd name="T31" fmla="*/ 224331 h 1407849"/>
                  <a:gd name="T32" fmla="*/ 775995 w 1778554"/>
                  <a:gd name="T33" fmla="*/ 5166 h 1407849"/>
                  <a:gd name="T34" fmla="*/ 834376 w 1778554"/>
                  <a:gd name="T35" fmla="*/ 660 h 14078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245"/>
              <p:cNvSpPr>
                <a:spLocks noChangeArrowheads="1"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>
                  <a:gd name="T0" fmla="*/ 833808 w 1620621"/>
                  <a:gd name="T1" fmla="*/ 35 h 1152049"/>
                  <a:gd name="T2" fmla="*/ 1202177 w 1620621"/>
                  <a:gd name="T3" fmla="*/ 148666 h 1152049"/>
                  <a:gd name="T4" fmla="*/ 1466297 w 1620621"/>
                  <a:gd name="T5" fmla="*/ 1152049 h 1152049"/>
                  <a:gd name="T6" fmla="*/ 168625 w 1620621"/>
                  <a:gd name="T7" fmla="*/ 1152049 h 1152049"/>
                  <a:gd name="T8" fmla="*/ 418 w 1620621"/>
                  <a:gd name="T9" fmla="*/ 641676 h 1152049"/>
                  <a:gd name="T10" fmla="*/ 341912 w 1620621"/>
                  <a:gd name="T11" fmla="*/ 126257 h 1152049"/>
                  <a:gd name="T12" fmla="*/ 597565 w 1620621"/>
                  <a:gd name="T13" fmla="*/ 27281 h 1152049"/>
                  <a:gd name="T14" fmla="*/ 833808 w 1620621"/>
                  <a:gd name="T15" fmla="*/ 35 h 11520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246"/>
              <p:cNvSpPr>
                <a:spLocks noChangeArrowheads="1"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636506 w 420"/>
                  <a:gd name="T1" fmla="*/ 293314 h 250"/>
                  <a:gd name="T2" fmla="*/ 475979 w 420"/>
                  <a:gd name="T3" fmla="*/ 269027 h 250"/>
                  <a:gd name="T4" fmla="*/ 447981 w 420"/>
                  <a:gd name="T5" fmla="*/ 84071 h 250"/>
                  <a:gd name="T6" fmla="*/ 276255 w 420"/>
                  <a:gd name="T7" fmla="*/ 14946 h 250"/>
                  <a:gd name="T8" fmla="*/ 209058 w 420"/>
                  <a:gd name="T9" fmla="*/ 153196 h 250"/>
                  <a:gd name="T10" fmla="*/ 330386 w 420"/>
                  <a:gd name="T11" fmla="*/ 263422 h 250"/>
                  <a:gd name="T12" fmla="*/ 0 w 420"/>
                  <a:gd name="T13" fmla="*/ 364307 h 250"/>
                  <a:gd name="T14" fmla="*/ 177326 w 420"/>
                  <a:gd name="T15" fmla="*/ 326942 h 250"/>
                  <a:gd name="T16" fmla="*/ 139994 w 420"/>
                  <a:gd name="T17" fmla="*/ 418486 h 250"/>
                  <a:gd name="T18" fmla="*/ 350918 w 420"/>
                  <a:gd name="T19" fmla="*/ 366175 h 250"/>
                  <a:gd name="T20" fmla="*/ 531977 w 420"/>
                  <a:gd name="T21" fmla="*/ 467060 h 250"/>
                  <a:gd name="T22" fmla="*/ 561842 w 420"/>
                  <a:gd name="T23" fmla="*/ 351229 h 250"/>
                  <a:gd name="T24" fmla="*/ 783966 w 420"/>
                  <a:gd name="T25" fmla="*/ 425959 h 250"/>
                  <a:gd name="T26" fmla="*/ 636506 w 420"/>
                  <a:gd name="T27" fmla="*/ 293314 h 2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247"/>
              <p:cNvSpPr>
                <a:spLocks noChangeArrowheads="1"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27797 w 29"/>
                  <a:gd name="T3" fmla="*/ 100813 h 138"/>
                  <a:gd name="T4" fmla="*/ 18531 w 29"/>
                  <a:gd name="T5" fmla="*/ 257634 h 138"/>
                  <a:gd name="T6" fmla="*/ 38915 w 29"/>
                  <a:gd name="T7" fmla="*/ 100813 h 138"/>
                  <a:gd name="T8" fmla="*/ 0 w 29"/>
                  <a:gd name="T9" fmla="*/ 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248"/>
              <p:cNvSpPr>
                <a:spLocks noChangeArrowheads="1"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208988 w 180"/>
                  <a:gd name="T1" fmla="*/ 1867 h 58"/>
                  <a:gd name="T2" fmla="*/ 0 w 180"/>
                  <a:gd name="T3" fmla="*/ 108269 h 58"/>
                  <a:gd name="T4" fmla="*/ 184730 w 180"/>
                  <a:gd name="T5" fmla="*/ 18667 h 58"/>
                  <a:gd name="T6" fmla="*/ 335873 w 180"/>
                  <a:gd name="T7" fmla="*/ 22400 h 58"/>
                  <a:gd name="T8" fmla="*/ 208988 w 180"/>
                  <a:gd name="T9" fmla="*/ 186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251"/>
              <p:cNvSpPr>
                <a:spLocks noChangeArrowheads="1"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>
                  <a:gd name="T0" fmla="*/ 38085 w 189023"/>
                  <a:gd name="T1" fmla="*/ 0 h 880483"/>
                  <a:gd name="T2" fmla="*/ 168842 w 189023"/>
                  <a:gd name="T3" fmla="*/ 270691 h 880483"/>
                  <a:gd name="T4" fmla="*/ 118259 w 189023"/>
                  <a:gd name="T5" fmla="*/ 880483 h 880483"/>
                  <a:gd name="T6" fmla="*/ 0 w 189023"/>
                  <a:gd name="T7" fmla="*/ 880483 h 880483"/>
                  <a:gd name="T8" fmla="*/ 97859 w 189023"/>
                  <a:gd name="T9" fmla="*/ 302427 h 880483"/>
                  <a:gd name="T10" fmla="*/ 38085 w 189023"/>
                  <a:gd name="T11" fmla="*/ 0 h 8804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252"/>
              <p:cNvSpPr>
                <a:spLocks noChangeArrowheads="1"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>
                  <a:gd name="T0" fmla="*/ 0 w 196539"/>
                  <a:gd name="T1" fmla="*/ 0 h 894708"/>
                  <a:gd name="T2" fmla="*/ 166248 w 196539"/>
                  <a:gd name="T3" fmla="*/ 272381 h 894708"/>
                  <a:gd name="T4" fmla="*/ 114420 w 196539"/>
                  <a:gd name="T5" fmla="*/ 894708 h 894708"/>
                  <a:gd name="T6" fmla="*/ 80704 w 196539"/>
                  <a:gd name="T7" fmla="*/ 894708 h 894708"/>
                  <a:gd name="T8" fmla="*/ 158776 w 196539"/>
                  <a:gd name="T9" fmla="*/ 335812 h 894708"/>
                  <a:gd name="T10" fmla="*/ 0 w 196539"/>
                  <a:gd name="T11" fmla="*/ 0 h 8947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253"/>
              <p:cNvSpPr>
                <a:spLocks noChangeArrowheads="1"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>
                  <a:gd name="T0" fmla="*/ 194220 w 194220"/>
                  <a:gd name="T1" fmla="*/ 0 h 930271"/>
                  <a:gd name="T2" fmla="*/ 84038 w 194220"/>
                  <a:gd name="T3" fmla="*/ 203465 h 930271"/>
                  <a:gd name="T4" fmla="*/ 76568 w 194220"/>
                  <a:gd name="T5" fmla="*/ 479728 h 930271"/>
                  <a:gd name="T6" fmla="*/ 76568 w 194220"/>
                  <a:gd name="T7" fmla="*/ 481595 h 930271"/>
                  <a:gd name="T8" fmla="*/ 153135 w 194220"/>
                  <a:gd name="T9" fmla="*/ 886657 h 930271"/>
                  <a:gd name="T10" fmla="*/ 170923 w 194220"/>
                  <a:gd name="T11" fmla="*/ 930271 h 930271"/>
                  <a:gd name="T12" fmla="*/ 72419 w 194220"/>
                  <a:gd name="T13" fmla="*/ 930271 h 930271"/>
                  <a:gd name="T14" fmla="*/ 24278 w 194220"/>
                  <a:gd name="T15" fmla="*/ 742925 h 930271"/>
                  <a:gd name="T16" fmla="*/ 0 w 194220"/>
                  <a:gd name="T17" fmla="*/ 446129 h 930271"/>
                  <a:gd name="T18" fmla="*/ 701 w 194220"/>
                  <a:gd name="T19" fmla="*/ 445662 h 930271"/>
                  <a:gd name="T20" fmla="*/ 5603 w 194220"/>
                  <a:gd name="T21" fmla="*/ 442395 h 930271"/>
                  <a:gd name="T22" fmla="*/ 1868 w 194220"/>
                  <a:gd name="T23" fmla="*/ 382663 h 930271"/>
                  <a:gd name="T24" fmla="*/ 48555 w 194220"/>
                  <a:gd name="T25" fmla="*/ 111999 h 930271"/>
                  <a:gd name="T26" fmla="*/ 194220 w 194220"/>
                  <a:gd name="T27" fmla="*/ 0 h 9302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254"/>
              <p:cNvSpPr>
                <a:spLocks noChangeArrowheads="1"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>
                  <a:gd name="T0" fmla="*/ 245464 w 245464"/>
                  <a:gd name="T1" fmla="*/ 27 h 943378"/>
                  <a:gd name="T2" fmla="*/ 60840 w 245464"/>
                  <a:gd name="T3" fmla="*/ 224024 h 943378"/>
                  <a:gd name="T4" fmla="*/ 100318 w 245464"/>
                  <a:gd name="T5" fmla="*/ 943378 h 943378"/>
                  <a:gd name="T6" fmla="*/ 61533 w 245464"/>
                  <a:gd name="T7" fmla="*/ 943378 h 943378"/>
                  <a:gd name="T8" fmla="*/ 25407 w 245464"/>
                  <a:gd name="T9" fmla="*/ 229624 h 943378"/>
                  <a:gd name="T10" fmla="*/ 245464 w 245464"/>
                  <a:gd name="T11" fmla="*/ 27 h 943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" name="Group 414"/>
            <p:cNvGrpSpPr/>
            <p:nvPr/>
          </p:nvGrpSpPr>
          <p:grpSpPr bwMode="auto"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Freeform 343"/>
              <p:cNvSpPr>
                <a:spLocks noChangeArrowheads="1"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>
                  <a:gd name="T0" fmla="*/ 570110 w 1522208"/>
                  <a:gd name="T1" fmla="*/ 1095 h 1521243"/>
                  <a:gd name="T2" fmla="*/ 813888 w 1522208"/>
                  <a:gd name="T3" fmla="*/ 149579 h 1521243"/>
                  <a:gd name="T4" fmla="*/ 1130589 w 1522208"/>
                  <a:gd name="T5" fmla="*/ 303025 h 1521243"/>
                  <a:gd name="T6" fmla="*/ 1522208 w 1522208"/>
                  <a:gd name="T7" fmla="*/ 1090712 h 1521243"/>
                  <a:gd name="T8" fmla="*/ 1392316 w 1522208"/>
                  <a:gd name="T9" fmla="*/ 1521243 h 1521243"/>
                  <a:gd name="T10" fmla="*/ 0 w 1522208"/>
                  <a:gd name="T11" fmla="*/ 1521243 h 1521243"/>
                  <a:gd name="T12" fmla="*/ 0 w 1522208"/>
                  <a:gd name="T13" fmla="*/ 453060 h 1521243"/>
                  <a:gd name="T14" fmla="*/ 214539 w 1522208"/>
                  <a:gd name="T15" fmla="*/ 337124 h 1521243"/>
                  <a:gd name="T16" fmla="*/ 493781 w 1522208"/>
                  <a:gd name="T17" fmla="*/ 20003 h 1521243"/>
                  <a:gd name="T18" fmla="*/ 570110 w 1522208"/>
                  <a:gd name="T19" fmla="*/ 1095 h 1521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344"/>
              <p:cNvSpPr>
                <a:spLocks noChangeArrowheads="1"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>
                  <a:gd name="T0" fmla="*/ 661868 w 1425345"/>
                  <a:gd name="T1" fmla="*/ 221 h 1216628"/>
                  <a:gd name="T2" fmla="*/ 909749 w 1425345"/>
                  <a:gd name="T3" fmla="*/ 84097 h 1216628"/>
                  <a:gd name="T4" fmla="*/ 1420843 w 1425345"/>
                  <a:gd name="T5" fmla="*/ 741478 h 1216628"/>
                  <a:gd name="T6" fmla="*/ 1293630 w 1425345"/>
                  <a:gd name="T7" fmla="*/ 1216628 h 1216628"/>
                  <a:gd name="T8" fmla="*/ 42881 w 1425345"/>
                  <a:gd name="T9" fmla="*/ 1216628 h 1216628"/>
                  <a:gd name="T10" fmla="*/ 0 w 1425345"/>
                  <a:gd name="T11" fmla="*/ 1058248 h 1216628"/>
                  <a:gd name="T12" fmla="*/ 0 w 1425345"/>
                  <a:gd name="T13" fmla="*/ 339556 h 1216628"/>
                  <a:gd name="T14" fmla="*/ 408876 w 1425345"/>
                  <a:gd name="T15" fmla="*/ 97721 h 1216628"/>
                  <a:gd name="T16" fmla="*/ 661868 w 1425345"/>
                  <a:gd name="T17" fmla="*/ 221 h 12166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345"/>
              <p:cNvSpPr>
                <a:spLocks noChangeArrowheads="1"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>
                  <a:gd name="T0" fmla="*/ 0 w 488244"/>
                  <a:gd name="T1" fmla="*/ 0 h 1133433"/>
                  <a:gd name="T2" fmla="*/ 293587 w 488244"/>
                  <a:gd name="T3" fmla="*/ 136444 h 1133433"/>
                  <a:gd name="T4" fmla="*/ 477933 w 488244"/>
                  <a:gd name="T5" fmla="*/ 873243 h 1133433"/>
                  <a:gd name="T6" fmla="*/ 368535 w 488244"/>
                  <a:gd name="T7" fmla="*/ 1133433 h 1133433"/>
                  <a:gd name="T8" fmla="*/ 288146 w 488244"/>
                  <a:gd name="T9" fmla="*/ 1133433 h 1133433"/>
                  <a:gd name="T10" fmla="*/ 436967 w 488244"/>
                  <a:gd name="T11" fmla="*/ 651522 h 1133433"/>
                  <a:gd name="T12" fmla="*/ 153621 w 488244"/>
                  <a:gd name="T13" fmla="*/ 75045 h 1133433"/>
                  <a:gd name="T14" fmla="*/ 0 w 488244"/>
                  <a:gd name="T15" fmla="*/ 0 h 11334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346"/>
              <p:cNvSpPr>
                <a:spLocks noChangeArrowheads="1"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309414 w 96"/>
                  <a:gd name="T1" fmla="*/ 335817 h 311"/>
                  <a:gd name="T2" fmla="*/ 286208 w 96"/>
                  <a:gd name="T3" fmla="*/ 883076 h 311"/>
                  <a:gd name="T4" fmla="*/ 189516 w 96"/>
                  <a:gd name="T5" fmla="*/ 967030 h 311"/>
                  <a:gd name="T6" fmla="*/ 270737 w 96"/>
                  <a:gd name="T7" fmla="*/ 379349 h 311"/>
                  <a:gd name="T8" fmla="*/ 0 w 96"/>
                  <a:gd name="T9" fmla="*/ 0 h 311"/>
                  <a:gd name="T10" fmla="*/ 309414 w 96"/>
                  <a:gd name="T11" fmla="*/ 335817 h 3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347"/>
              <p:cNvSpPr>
                <a:spLocks noChangeArrowheads="1"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130924 w 63"/>
                  <a:gd name="T1" fmla="*/ 0 h 329"/>
                  <a:gd name="T2" fmla="*/ 42751 w 63"/>
                  <a:gd name="T3" fmla="*/ 292412 h 329"/>
                  <a:gd name="T4" fmla="*/ 168331 w 63"/>
                  <a:gd name="T5" fmla="*/ 925033 h 329"/>
                  <a:gd name="T6" fmla="*/ 125580 w 63"/>
                  <a:gd name="T7" fmla="*/ 902540 h 329"/>
                  <a:gd name="T8" fmla="*/ 2672 w 63"/>
                  <a:gd name="T9" fmla="*/ 283977 h 329"/>
                  <a:gd name="T10" fmla="*/ 130924 w 63"/>
                  <a:gd name="T11" fmla="*/ 0 h 3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348"/>
              <p:cNvSpPr>
                <a:spLocks noChangeArrowheads="1"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238240 w 170"/>
                  <a:gd name="T1" fmla="*/ 0 h 108"/>
                  <a:gd name="T2" fmla="*/ 333536 w 170"/>
                  <a:gd name="T3" fmla="*/ 0 h 108"/>
                  <a:gd name="T4" fmla="*/ 326729 w 170"/>
                  <a:gd name="T5" fmla="*/ 95763 h 108"/>
                  <a:gd name="T6" fmla="*/ 469673 w 170"/>
                  <a:gd name="T7" fmla="*/ 160744 h 108"/>
                  <a:gd name="T8" fmla="*/ 578583 w 170"/>
                  <a:gd name="T9" fmla="*/ 297548 h 108"/>
                  <a:gd name="T10" fmla="*/ 10210 w 170"/>
                  <a:gd name="T11" fmla="*/ 287288 h 108"/>
                  <a:gd name="T12" fmla="*/ 238240 w 170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349"/>
              <p:cNvSpPr>
                <a:spLocks noChangeArrowheads="1"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282759 w 144"/>
                  <a:gd name="T1" fmla="*/ 0 h 121"/>
                  <a:gd name="T2" fmla="*/ 160117 w 144"/>
                  <a:gd name="T3" fmla="*/ 177339 h 121"/>
                  <a:gd name="T4" fmla="*/ 177150 w 144"/>
                  <a:gd name="T5" fmla="*/ 313754 h 121"/>
                  <a:gd name="T6" fmla="*/ 490570 w 144"/>
                  <a:gd name="T7" fmla="*/ 327396 h 121"/>
                  <a:gd name="T8" fmla="*/ 109016 w 144"/>
                  <a:gd name="T9" fmla="*/ 364910 h 121"/>
                  <a:gd name="T10" fmla="*/ 91982 w 144"/>
                  <a:gd name="T11" fmla="*/ 170519 h 121"/>
                  <a:gd name="T12" fmla="*/ 282759 w 144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" name="Group 415"/>
            <p:cNvGrpSpPr/>
            <p:nvPr/>
          </p:nvGrpSpPr>
          <p:grpSpPr bwMode="auto"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Freeform 369"/>
              <p:cNvSpPr>
                <a:spLocks noChangeArrowheads="1"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652602 w 402"/>
                  <a:gd name="T1" fmla="*/ 0 h 238"/>
                  <a:gd name="T2" fmla="*/ 678822 w 402"/>
                  <a:gd name="T3" fmla="*/ 9025 h 238"/>
                  <a:gd name="T4" fmla="*/ 713783 w 402"/>
                  <a:gd name="T5" fmla="*/ 114320 h 238"/>
                  <a:gd name="T6" fmla="*/ 865280 w 402"/>
                  <a:gd name="T7" fmla="*/ 207581 h 238"/>
                  <a:gd name="T8" fmla="*/ 1112919 w 402"/>
                  <a:gd name="T9" fmla="*/ 297834 h 238"/>
                  <a:gd name="T10" fmla="*/ 1165360 w 402"/>
                  <a:gd name="T11" fmla="*/ 604693 h 238"/>
                  <a:gd name="T12" fmla="*/ 1142053 w 402"/>
                  <a:gd name="T13" fmla="*/ 716005 h 238"/>
                  <a:gd name="T14" fmla="*/ 43701 w 402"/>
                  <a:gd name="T15" fmla="*/ 716005 h 238"/>
                  <a:gd name="T16" fmla="*/ 23307 w 402"/>
                  <a:gd name="T17" fmla="*/ 412154 h 238"/>
                  <a:gd name="T18" fmla="*/ 195198 w 402"/>
                  <a:gd name="T19" fmla="*/ 162455 h 238"/>
                  <a:gd name="T20" fmla="*/ 396222 w 402"/>
                  <a:gd name="T21" fmla="*/ 162455 h 238"/>
                  <a:gd name="T22" fmla="*/ 538979 w 402"/>
                  <a:gd name="T23" fmla="*/ 120337 h 238"/>
                  <a:gd name="T24" fmla="*/ 538979 w 402"/>
                  <a:gd name="T25" fmla="*/ 18051 h 238"/>
                  <a:gd name="T26" fmla="*/ 652602 w 402"/>
                  <a:gd name="T27" fmla="*/ 0 h 2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370"/>
              <p:cNvSpPr>
                <a:spLocks noChangeArrowheads="1"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562218 w 197"/>
                  <a:gd name="T1" fmla="*/ 142287 h 51"/>
                  <a:gd name="T2" fmla="*/ 553479 w 197"/>
                  <a:gd name="T3" fmla="*/ 136480 h 51"/>
                  <a:gd name="T4" fmla="*/ 329174 w 197"/>
                  <a:gd name="T5" fmla="*/ 14519 h 51"/>
                  <a:gd name="T6" fmla="*/ 0 w 197"/>
                  <a:gd name="T7" fmla="*/ 92922 h 51"/>
                  <a:gd name="T8" fmla="*/ 5826 w 197"/>
                  <a:gd name="T9" fmla="*/ 98730 h 51"/>
                  <a:gd name="T10" fmla="*/ 573870 w 197"/>
                  <a:gd name="T11" fmla="*/ 14809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371"/>
              <p:cNvSpPr>
                <a:spLocks noChangeArrowheads="1"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524636 w 376"/>
                  <a:gd name="T1" fmla="*/ 75457 h 194"/>
                  <a:gd name="T2" fmla="*/ 781124 w 376"/>
                  <a:gd name="T3" fmla="*/ 169779 h 194"/>
                  <a:gd name="T4" fmla="*/ 993893 w 376"/>
                  <a:gd name="T5" fmla="*/ 609946 h 194"/>
                  <a:gd name="T6" fmla="*/ 43720 w 376"/>
                  <a:gd name="T7" fmla="*/ 609946 h 194"/>
                  <a:gd name="T8" fmla="*/ 5829 w 376"/>
                  <a:gd name="T9" fmla="*/ 386718 h 194"/>
                  <a:gd name="T10" fmla="*/ 294379 w 376"/>
                  <a:gd name="T11" fmla="*/ 141482 h 194"/>
                  <a:gd name="T12" fmla="*/ 524636 w 376"/>
                  <a:gd name="T13" fmla="*/ 75457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372"/>
              <p:cNvSpPr>
                <a:spLocks noEditPoints="1" noChangeArrowhead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734400 w 368"/>
                  <a:gd name="T1" fmla="*/ 169163 h 179"/>
                  <a:gd name="T2" fmla="*/ 810171 w 368"/>
                  <a:gd name="T3" fmla="*/ 401763 h 179"/>
                  <a:gd name="T4" fmla="*/ 798514 w 368"/>
                  <a:gd name="T5" fmla="*/ 540718 h 179"/>
                  <a:gd name="T6" fmla="*/ 757714 w 368"/>
                  <a:gd name="T7" fmla="*/ 540718 h 179"/>
                  <a:gd name="T8" fmla="*/ 766457 w 368"/>
                  <a:gd name="T9" fmla="*/ 425929 h 179"/>
                  <a:gd name="T10" fmla="*/ 734400 w 368"/>
                  <a:gd name="T11" fmla="*/ 169163 h 179"/>
                  <a:gd name="T12" fmla="*/ 340971 w 368"/>
                  <a:gd name="T13" fmla="*/ 129893 h 179"/>
                  <a:gd name="T14" fmla="*/ 282686 w 368"/>
                  <a:gd name="T15" fmla="*/ 380617 h 179"/>
                  <a:gd name="T16" fmla="*/ 294343 w 368"/>
                  <a:gd name="T17" fmla="*/ 540718 h 179"/>
                  <a:gd name="T18" fmla="*/ 253543 w 368"/>
                  <a:gd name="T19" fmla="*/ 540718 h 179"/>
                  <a:gd name="T20" fmla="*/ 247714 w 368"/>
                  <a:gd name="T21" fmla="*/ 362493 h 179"/>
                  <a:gd name="T22" fmla="*/ 340971 w 368"/>
                  <a:gd name="T23" fmla="*/ 129893 h 179"/>
                  <a:gd name="T24" fmla="*/ 897600 w 368"/>
                  <a:gd name="T25" fmla="*/ 72499 h 179"/>
                  <a:gd name="T26" fmla="*/ 1049143 w 368"/>
                  <a:gd name="T27" fmla="*/ 241662 h 179"/>
                  <a:gd name="T28" fmla="*/ 1025828 w 368"/>
                  <a:gd name="T29" fmla="*/ 540718 h 179"/>
                  <a:gd name="T30" fmla="*/ 973371 w 368"/>
                  <a:gd name="T31" fmla="*/ 540718 h 179"/>
                  <a:gd name="T32" fmla="*/ 1005428 w 368"/>
                  <a:gd name="T33" fmla="*/ 483323 h 179"/>
                  <a:gd name="T34" fmla="*/ 950057 w 368"/>
                  <a:gd name="T35" fmla="*/ 129893 h 179"/>
                  <a:gd name="T36" fmla="*/ 775200 w 368"/>
                  <a:gd name="T37" fmla="*/ 102706 h 179"/>
                  <a:gd name="T38" fmla="*/ 731486 w 368"/>
                  <a:gd name="T39" fmla="*/ 87602 h 179"/>
                  <a:gd name="T40" fmla="*/ 897600 w 368"/>
                  <a:gd name="T41" fmla="*/ 72499 h 179"/>
                  <a:gd name="T42" fmla="*/ 224400 w 368"/>
                  <a:gd name="T43" fmla="*/ 18125 h 179"/>
                  <a:gd name="T44" fmla="*/ 349714 w 368"/>
                  <a:gd name="T45" fmla="*/ 66457 h 179"/>
                  <a:gd name="T46" fmla="*/ 160286 w 368"/>
                  <a:gd name="T47" fmla="*/ 57395 h 179"/>
                  <a:gd name="T48" fmla="*/ 52457 w 368"/>
                  <a:gd name="T49" fmla="*/ 444053 h 179"/>
                  <a:gd name="T50" fmla="*/ 90343 w 368"/>
                  <a:gd name="T51" fmla="*/ 540718 h 179"/>
                  <a:gd name="T52" fmla="*/ 43714 w 368"/>
                  <a:gd name="T53" fmla="*/ 540718 h 179"/>
                  <a:gd name="T54" fmla="*/ 17486 w 368"/>
                  <a:gd name="T55" fmla="*/ 253745 h 179"/>
                  <a:gd name="T56" fmla="*/ 224400 w 368"/>
                  <a:gd name="T57" fmla="*/ 18125 h 1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373"/>
              <p:cNvSpPr>
                <a:spLocks noChangeArrowheads="1"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198856 h 92"/>
                  <a:gd name="T2" fmla="*/ 146217 w 92"/>
                  <a:gd name="T3" fmla="*/ 260267 h 92"/>
                  <a:gd name="T4" fmla="*/ 269040 w 92"/>
                  <a:gd name="T5" fmla="*/ 207629 h 92"/>
                  <a:gd name="T6" fmla="*/ 201780 w 92"/>
                  <a:gd name="T7" fmla="*/ 163763 h 92"/>
                  <a:gd name="T8" fmla="*/ 187158 w 92"/>
                  <a:gd name="T9" fmla="*/ 17546 h 92"/>
                  <a:gd name="T10" fmla="*/ 108201 w 92"/>
                  <a:gd name="T11" fmla="*/ 20470 h 92"/>
                  <a:gd name="T12" fmla="*/ 122823 w 92"/>
                  <a:gd name="T13" fmla="*/ 108201 h 92"/>
                  <a:gd name="T14" fmla="*/ 0 w 92"/>
                  <a:gd name="T15" fmla="*/ 198856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374"/>
              <p:cNvSpPr>
                <a:spLocks noChangeArrowheads="1"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184008 h 90"/>
                  <a:gd name="T2" fmla="*/ 133610 w 99"/>
                  <a:gd name="T3" fmla="*/ 254107 h 90"/>
                  <a:gd name="T4" fmla="*/ 264315 w 99"/>
                  <a:gd name="T5" fmla="*/ 207374 h 90"/>
                  <a:gd name="T6" fmla="*/ 206224 w 99"/>
                  <a:gd name="T7" fmla="*/ 146038 h 90"/>
                  <a:gd name="T8" fmla="*/ 220747 w 99"/>
                  <a:gd name="T9" fmla="*/ 70098 h 90"/>
                  <a:gd name="T10" fmla="*/ 191701 w 99"/>
                  <a:gd name="T11" fmla="*/ 2921 h 90"/>
                  <a:gd name="T12" fmla="*/ 171369 w 99"/>
                  <a:gd name="T13" fmla="*/ 0 h 90"/>
                  <a:gd name="T14" fmla="*/ 194606 w 99"/>
                  <a:gd name="T15" fmla="*/ 78861 h 90"/>
                  <a:gd name="T16" fmla="*/ 174274 w 99"/>
                  <a:gd name="T17" fmla="*/ 157721 h 90"/>
                  <a:gd name="T18" fmla="*/ 238174 w 99"/>
                  <a:gd name="T19" fmla="*/ 181088 h 90"/>
                  <a:gd name="T20" fmla="*/ 168465 w 99"/>
                  <a:gd name="T21" fmla="*/ 236582 h 90"/>
                  <a:gd name="T22" fmla="*/ 0 w 99"/>
                  <a:gd name="T23" fmla="*/ 184008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9" name="Group 52"/>
          <p:cNvGrpSpPr>
            <a:grpSpLocks noChangeAspect="1"/>
          </p:cNvGrpSpPr>
          <p:nvPr/>
        </p:nvGrpSpPr>
        <p:grpSpPr bwMode="auto">
          <a:xfrm rot="-1651836">
            <a:off x="369888" y="506413"/>
            <a:ext cx="892175" cy="1022350"/>
            <a:chOff x="4634" y="754"/>
            <a:chExt cx="1164" cy="1332"/>
          </a:xfrm>
        </p:grpSpPr>
        <p:sp>
          <p:nvSpPr>
            <p:cNvPr id="420" name="Freeform 53"/>
            <p:cNvSpPr>
              <a:spLocks noChangeArrowheads="1"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508 w 493"/>
                <a:gd name="T1" fmla="*/ 1100 h 523"/>
                <a:gd name="T2" fmla="*/ 71 w 493"/>
                <a:gd name="T3" fmla="*/ 779 h 523"/>
                <a:gd name="T4" fmla="*/ 269 w 493"/>
                <a:gd name="T5" fmla="*/ 871 h 523"/>
                <a:gd name="T6" fmla="*/ 137 w 493"/>
                <a:gd name="T7" fmla="*/ 262 h 523"/>
                <a:gd name="T8" fmla="*/ 423 w 493"/>
                <a:gd name="T9" fmla="*/ 560 h 523"/>
                <a:gd name="T10" fmla="*/ 789 w 493"/>
                <a:gd name="T11" fmla="*/ 0 h 523"/>
                <a:gd name="T12" fmla="*/ 760 w 493"/>
                <a:gd name="T13" fmla="*/ 630 h 523"/>
                <a:gd name="T14" fmla="*/ 1164 w 493"/>
                <a:gd name="T15" fmla="*/ 442 h 523"/>
                <a:gd name="T16" fmla="*/ 942 w 493"/>
                <a:gd name="T17" fmla="*/ 874 h 523"/>
                <a:gd name="T18" fmla="*/ 1100 w 493"/>
                <a:gd name="T19" fmla="*/ 838 h 523"/>
                <a:gd name="T20" fmla="*/ 508 w 493"/>
                <a:gd name="T21" fmla="*/ 1100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54"/>
            <p:cNvSpPr>
              <a:spLocks noChangeArrowheads="1"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527 w 418"/>
                <a:gd name="T1" fmla="*/ 997 h 424"/>
                <a:gd name="T2" fmla="*/ 909 w 418"/>
                <a:gd name="T3" fmla="*/ 846 h 424"/>
                <a:gd name="T4" fmla="*/ 718 w 418"/>
                <a:gd name="T5" fmla="*/ 851 h 424"/>
                <a:gd name="T6" fmla="*/ 985 w 418"/>
                <a:gd name="T7" fmla="*/ 463 h 424"/>
                <a:gd name="T8" fmla="*/ 602 w 418"/>
                <a:gd name="T9" fmla="*/ 633 h 424"/>
                <a:gd name="T10" fmla="*/ 642 w 418"/>
                <a:gd name="T11" fmla="*/ 0 h 424"/>
                <a:gd name="T12" fmla="*/ 354 w 418"/>
                <a:gd name="T13" fmla="*/ 572 h 424"/>
                <a:gd name="T14" fmla="*/ 59 w 418"/>
                <a:gd name="T15" fmla="*/ 298 h 424"/>
                <a:gd name="T16" fmla="*/ 307 w 418"/>
                <a:gd name="T17" fmla="*/ 863 h 424"/>
                <a:gd name="T18" fmla="*/ 71 w 418"/>
                <a:gd name="T19" fmla="*/ 801 h 424"/>
                <a:gd name="T20" fmla="*/ 512 w 418"/>
                <a:gd name="T21" fmla="*/ 1002 h 424"/>
                <a:gd name="T22" fmla="*/ 527 w 418"/>
                <a:gd name="T23" fmla="*/ 997 h 424"/>
                <a:gd name="T24" fmla="*/ 527 w 418"/>
                <a:gd name="T25" fmla="*/ 997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55"/>
            <p:cNvSpPr>
              <a:spLocks noChangeArrowheads="1"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125 w 69"/>
                <a:gd name="T1" fmla="*/ 696 h 295"/>
                <a:gd name="T2" fmla="*/ 163 w 69"/>
                <a:gd name="T3" fmla="*/ 0 h 295"/>
                <a:gd name="T4" fmla="*/ 125 w 69"/>
                <a:gd name="T5" fmla="*/ 696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56"/>
            <p:cNvSpPr>
              <a:spLocks noChangeArrowheads="1"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317 w 134"/>
                <a:gd name="T1" fmla="*/ 338 h 143"/>
                <a:gd name="T2" fmla="*/ 0 w 134"/>
                <a:gd name="T3" fmla="*/ 0 h 143"/>
                <a:gd name="T4" fmla="*/ 317 w 134"/>
                <a:gd name="T5" fmla="*/ 338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57"/>
            <p:cNvSpPr>
              <a:spLocks noChangeArrowheads="1"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277 w 117"/>
                <a:gd name="T1" fmla="*/ 52 h 40"/>
                <a:gd name="T2" fmla="*/ 0 w 117"/>
                <a:gd name="T3" fmla="*/ 0 h 40"/>
                <a:gd name="T4" fmla="*/ 277 w 117"/>
                <a:gd name="T5" fmla="*/ 5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58"/>
            <p:cNvSpPr>
              <a:spLocks noChangeArrowheads="1"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248 h 110"/>
                <a:gd name="T2" fmla="*/ 387 w 164"/>
                <a:gd name="T3" fmla="*/ 0 h 110"/>
                <a:gd name="T4" fmla="*/ 0 w 164"/>
                <a:gd name="T5" fmla="*/ 248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59"/>
            <p:cNvSpPr>
              <a:spLocks noChangeArrowheads="1"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61 h 50"/>
                <a:gd name="T2" fmla="*/ 373 w 158"/>
                <a:gd name="T3" fmla="*/ 0 h 50"/>
                <a:gd name="T4" fmla="*/ 0 w 158"/>
                <a:gd name="T5" fmla="*/ 61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60"/>
            <p:cNvSpPr>
              <a:spLocks noChangeArrowheads="1"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140 w 79"/>
                <a:gd name="T1" fmla="*/ 14 h 101"/>
                <a:gd name="T2" fmla="*/ 26 w 79"/>
                <a:gd name="T3" fmla="*/ 239 h 101"/>
                <a:gd name="T4" fmla="*/ 0 w 79"/>
                <a:gd name="T5" fmla="*/ 218 h 101"/>
                <a:gd name="T6" fmla="*/ 116 w 79"/>
                <a:gd name="T7" fmla="*/ 137 h 101"/>
                <a:gd name="T8" fmla="*/ 123 w 79"/>
                <a:gd name="T9" fmla="*/ 0 h 101"/>
                <a:gd name="T10" fmla="*/ 140 w 79"/>
                <a:gd name="T11" fmla="*/ 14 h 101"/>
                <a:gd name="T12" fmla="*/ 140 w 79"/>
                <a:gd name="T13" fmla="*/ 14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8" name="Group 52"/>
          <p:cNvGrpSpPr>
            <a:grpSpLocks noChangeAspect="1"/>
          </p:cNvGrpSpPr>
          <p:nvPr/>
        </p:nvGrpSpPr>
        <p:grpSpPr bwMode="auto">
          <a:xfrm rot="5825446">
            <a:off x="11633994" y="392906"/>
            <a:ext cx="407988" cy="466725"/>
            <a:chOff x="4634" y="754"/>
            <a:chExt cx="1164" cy="1332"/>
          </a:xfrm>
        </p:grpSpPr>
        <p:sp>
          <p:nvSpPr>
            <p:cNvPr id="429" name="Freeform 53"/>
            <p:cNvSpPr>
              <a:spLocks noChangeArrowheads="1"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508 w 493"/>
                <a:gd name="T1" fmla="*/ 1100 h 523"/>
                <a:gd name="T2" fmla="*/ 71 w 493"/>
                <a:gd name="T3" fmla="*/ 779 h 523"/>
                <a:gd name="T4" fmla="*/ 269 w 493"/>
                <a:gd name="T5" fmla="*/ 871 h 523"/>
                <a:gd name="T6" fmla="*/ 137 w 493"/>
                <a:gd name="T7" fmla="*/ 262 h 523"/>
                <a:gd name="T8" fmla="*/ 423 w 493"/>
                <a:gd name="T9" fmla="*/ 560 h 523"/>
                <a:gd name="T10" fmla="*/ 789 w 493"/>
                <a:gd name="T11" fmla="*/ 0 h 523"/>
                <a:gd name="T12" fmla="*/ 760 w 493"/>
                <a:gd name="T13" fmla="*/ 630 h 523"/>
                <a:gd name="T14" fmla="*/ 1164 w 493"/>
                <a:gd name="T15" fmla="*/ 442 h 523"/>
                <a:gd name="T16" fmla="*/ 942 w 493"/>
                <a:gd name="T17" fmla="*/ 874 h 523"/>
                <a:gd name="T18" fmla="*/ 1100 w 493"/>
                <a:gd name="T19" fmla="*/ 838 h 523"/>
                <a:gd name="T20" fmla="*/ 508 w 493"/>
                <a:gd name="T21" fmla="*/ 1100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54"/>
            <p:cNvSpPr>
              <a:spLocks noChangeArrowheads="1"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527 w 418"/>
                <a:gd name="T1" fmla="*/ 997 h 424"/>
                <a:gd name="T2" fmla="*/ 909 w 418"/>
                <a:gd name="T3" fmla="*/ 846 h 424"/>
                <a:gd name="T4" fmla="*/ 718 w 418"/>
                <a:gd name="T5" fmla="*/ 851 h 424"/>
                <a:gd name="T6" fmla="*/ 985 w 418"/>
                <a:gd name="T7" fmla="*/ 463 h 424"/>
                <a:gd name="T8" fmla="*/ 602 w 418"/>
                <a:gd name="T9" fmla="*/ 633 h 424"/>
                <a:gd name="T10" fmla="*/ 642 w 418"/>
                <a:gd name="T11" fmla="*/ 0 h 424"/>
                <a:gd name="T12" fmla="*/ 354 w 418"/>
                <a:gd name="T13" fmla="*/ 572 h 424"/>
                <a:gd name="T14" fmla="*/ 59 w 418"/>
                <a:gd name="T15" fmla="*/ 298 h 424"/>
                <a:gd name="T16" fmla="*/ 307 w 418"/>
                <a:gd name="T17" fmla="*/ 863 h 424"/>
                <a:gd name="T18" fmla="*/ 71 w 418"/>
                <a:gd name="T19" fmla="*/ 801 h 424"/>
                <a:gd name="T20" fmla="*/ 512 w 418"/>
                <a:gd name="T21" fmla="*/ 1002 h 424"/>
                <a:gd name="T22" fmla="*/ 527 w 418"/>
                <a:gd name="T23" fmla="*/ 997 h 424"/>
                <a:gd name="T24" fmla="*/ 527 w 418"/>
                <a:gd name="T25" fmla="*/ 997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55"/>
            <p:cNvSpPr>
              <a:spLocks noChangeArrowheads="1"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125 w 69"/>
                <a:gd name="T1" fmla="*/ 696 h 295"/>
                <a:gd name="T2" fmla="*/ 163 w 69"/>
                <a:gd name="T3" fmla="*/ 0 h 295"/>
                <a:gd name="T4" fmla="*/ 125 w 69"/>
                <a:gd name="T5" fmla="*/ 696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56"/>
            <p:cNvSpPr>
              <a:spLocks noChangeArrowheads="1"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317 w 134"/>
                <a:gd name="T1" fmla="*/ 338 h 143"/>
                <a:gd name="T2" fmla="*/ 0 w 134"/>
                <a:gd name="T3" fmla="*/ 0 h 143"/>
                <a:gd name="T4" fmla="*/ 317 w 134"/>
                <a:gd name="T5" fmla="*/ 338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57"/>
            <p:cNvSpPr>
              <a:spLocks noChangeArrowheads="1"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277 w 117"/>
                <a:gd name="T1" fmla="*/ 52 h 40"/>
                <a:gd name="T2" fmla="*/ 0 w 117"/>
                <a:gd name="T3" fmla="*/ 0 h 40"/>
                <a:gd name="T4" fmla="*/ 277 w 117"/>
                <a:gd name="T5" fmla="*/ 5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58"/>
            <p:cNvSpPr>
              <a:spLocks noChangeArrowheads="1"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248 h 110"/>
                <a:gd name="T2" fmla="*/ 387 w 164"/>
                <a:gd name="T3" fmla="*/ 0 h 110"/>
                <a:gd name="T4" fmla="*/ 0 w 164"/>
                <a:gd name="T5" fmla="*/ 248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59"/>
            <p:cNvSpPr>
              <a:spLocks noChangeArrowheads="1"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61 h 50"/>
                <a:gd name="T2" fmla="*/ 373 w 158"/>
                <a:gd name="T3" fmla="*/ 0 h 50"/>
                <a:gd name="T4" fmla="*/ 0 w 158"/>
                <a:gd name="T5" fmla="*/ 61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60"/>
            <p:cNvSpPr>
              <a:spLocks noChangeArrowheads="1"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140 w 79"/>
                <a:gd name="T1" fmla="*/ 14 h 101"/>
                <a:gd name="T2" fmla="*/ 26 w 79"/>
                <a:gd name="T3" fmla="*/ 239 h 101"/>
                <a:gd name="T4" fmla="*/ 0 w 79"/>
                <a:gd name="T5" fmla="*/ 218 h 101"/>
                <a:gd name="T6" fmla="*/ 116 w 79"/>
                <a:gd name="T7" fmla="*/ 137 h 101"/>
                <a:gd name="T8" fmla="*/ 123 w 79"/>
                <a:gd name="T9" fmla="*/ 0 h 101"/>
                <a:gd name="T10" fmla="*/ 140 w 79"/>
                <a:gd name="T11" fmla="*/ 14 h 101"/>
                <a:gd name="T12" fmla="*/ 140 w 79"/>
                <a:gd name="T13" fmla="*/ 14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7" name="Group 66"/>
          <p:cNvGrpSpPr>
            <a:grpSpLocks noChangeAspect="1"/>
          </p:cNvGrpSpPr>
          <p:nvPr/>
        </p:nvGrpSpPr>
        <p:grpSpPr bwMode="auto">
          <a:xfrm>
            <a:off x="23813" y="3049588"/>
            <a:ext cx="387350" cy="363537"/>
            <a:chOff x="3636" y="1964"/>
            <a:chExt cx="413" cy="388"/>
          </a:xfrm>
        </p:grpSpPr>
        <p:sp>
          <p:nvSpPr>
            <p:cNvPr id="438" name="Freeform 67"/>
            <p:cNvSpPr>
              <a:spLocks noChangeArrowheads="1"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9 w 33"/>
                <a:gd name="T1" fmla="*/ 109 h 46"/>
                <a:gd name="T2" fmla="*/ 59 w 33"/>
                <a:gd name="T3" fmla="*/ 2 h 46"/>
                <a:gd name="T4" fmla="*/ 45 w 33"/>
                <a:gd name="T5" fmla="*/ 0 h 46"/>
                <a:gd name="T6" fmla="*/ 47 w 33"/>
                <a:gd name="T7" fmla="*/ 64 h 46"/>
                <a:gd name="T8" fmla="*/ 0 w 33"/>
                <a:gd name="T9" fmla="*/ 107 h 46"/>
                <a:gd name="T10" fmla="*/ 9 w 33"/>
                <a:gd name="T11" fmla="*/ 109 h 46"/>
                <a:gd name="T12" fmla="*/ 9 w 33"/>
                <a:gd name="T13" fmla="*/ 10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8"/>
            <p:cNvSpPr>
              <a:spLocks noChangeArrowheads="1"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342 w 175"/>
                <a:gd name="T1" fmla="*/ 64 h 164"/>
                <a:gd name="T2" fmla="*/ 404 w 175"/>
                <a:gd name="T3" fmla="*/ 237 h 164"/>
                <a:gd name="T4" fmla="*/ 361 w 175"/>
                <a:gd name="T5" fmla="*/ 312 h 164"/>
                <a:gd name="T6" fmla="*/ 354 w 175"/>
                <a:gd name="T7" fmla="*/ 218 h 164"/>
                <a:gd name="T8" fmla="*/ 257 w 175"/>
                <a:gd name="T9" fmla="*/ 374 h 164"/>
                <a:gd name="T10" fmla="*/ 210 w 175"/>
                <a:gd name="T11" fmla="*/ 383 h 164"/>
                <a:gd name="T12" fmla="*/ 236 w 175"/>
                <a:gd name="T13" fmla="*/ 260 h 164"/>
                <a:gd name="T14" fmla="*/ 85 w 175"/>
                <a:gd name="T15" fmla="*/ 277 h 164"/>
                <a:gd name="T16" fmla="*/ 0 w 175"/>
                <a:gd name="T17" fmla="*/ 256 h 164"/>
                <a:gd name="T18" fmla="*/ 201 w 175"/>
                <a:gd name="T19" fmla="*/ 149 h 164"/>
                <a:gd name="T20" fmla="*/ 85 w 175"/>
                <a:gd name="T21" fmla="*/ 71 h 164"/>
                <a:gd name="T22" fmla="*/ 238 w 175"/>
                <a:gd name="T23" fmla="*/ 50 h 164"/>
                <a:gd name="T24" fmla="*/ 201 w 175"/>
                <a:gd name="T25" fmla="*/ 12 h 164"/>
                <a:gd name="T26" fmla="*/ 276 w 175"/>
                <a:gd name="T27" fmla="*/ 12 h 164"/>
                <a:gd name="T28" fmla="*/ 337 w 175"/>
                <a:gd name="T29" fmla="*/ 57 h 164"/>
                <a:gd name="T30" fmla="*/ 342 w 175"/>
                <a:gd name="T31" fmla="*/ 64 h 164"/>
                <a:gd name="T32" fmla="*/ 342 w 175"/>
                <a:gd name="T33" fmla="*/ 6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69"/>
            <p:cNvSpPr>
              <a:spLocks noChangeArrowheads="1"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310 w 154"/>
                <a:gd name="T1" fmla="*/ 104 h 155"/>
                <a:gd name="T2" fmla="*/ 199 w 154"/>
                <a:gd name="T3" fmla="*/ 21 h 155"/>
                <a:gd name="T4" fmla="*/ 232 w 154"/>
                <a:gd name="T5" fmla="*/ 76 h 155"/>
                <a:gd name="T6" fmla="*/ 73 w 154"/>
                <a:gd name="T7" fmla="*/ 69 h 155"/>
                <a:gd name="T8" fmla="*/ 191 w 154"/>
                <a:gd name="T9" fmla="*/ 147 h 155"/>
                <a:gd name="T10" fmla="*/ 0 w 154"/>
                <a:gd name="T11" fmla="*/ 251 h 155"/>
                <a:gd name="T12" fmla="*/ 217 w 154"/>
                <a:gd name="T13" fmla="*/ 232 h 155"/>
                <a:gd name="T14" fmla="*/ 191 w 154"/>
                <a:gd name="T15" fmla="*/ 367 h 155"/>
                <a:gd name="T16" fmla="*/ 310 w 154"/>
                <a:gd name="T17" fmla="*/ 192 h 155"/>
                <a:gd name="T18" fmla="*/ 336 w 154"/>
                <a:gd name="T19" fmla="*/ 272 h 155"/>
                <a:gd name="T20" fmla="*/ 314 w 154"/>
                <a:gd name="T21" fmla="*/ 107 h 155"/>
                <a:gd name="T22" fmla="*/ 310 w 154"/>
                <a:gd name="T23" fmla="*/ 104 h 155"/>
                <a:gd name="T24" fmla="*/ 310 w 154"/>
                <a:gd name="T25" fmla="*/ 104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70"/>
            <p:cNvSpPr>
              <a:spLocks noChangeArrowheads="1"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207 w 88"/>
                <a:gd name="T1" fmla="*/ 0 h 49"/>
                <a:gd name="T2" fmla="*/ 0 w 88"/>
                <a:gd name="T3" fmla="*/ 116 h 49"/>
                <a:gd name="T4" fmla="*/ 207 w 88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71"/>
            <p:cNvSpPr>
              <a:spLocks noChangeArrowheads="1"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42 w 25"/>
                <a:gd name="T1" fmla="*/ 0 h 64"/>
                <a:gd name="T2" fmla="*/ 0 w 25"/>
                <a:gd name="T3" fmla="*/ 151 h 64"/>
                <a:gd name="T4" fmla="*/ 42 w 2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72"/>
            <p:cNvSpPr>
              <a:spLocks noChangeArrowheads="1"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36 w 16"/>
                <a:gd name="T3" fmla="*/ 90 h 38"/>
                <a:gd name="T4" fmla="*/ 0 w 16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73"/>
            <p:cNvSpPr>
              <a:spLocks noChangeArrowheads="1"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54 w 23"/>
                <a:gd name="T1" fmla="*/ 78 h 33"/>
                <a:gd name="T2" fmla="*/ 0 w 23"/>
                <a:gd name="T3" fmla="*/ 0 h 33"/>
                <a:gd name="T4" fmla="*/ 54 w 23"/>
                <a:gd name="T5" fmla="*/ 78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74"/>
            <p:cNvSpPr>
              <a:spLocks noChangeArrowheads="1"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140 w 59"/>
                <a:gd name="T1" fmla="*/ 69 h 29"/>
                <a:gd name="T2" fmla="*/ 0 w 59"/>
                <a:gd name="T3" fmla="*/ 0 h 29"/>
                <a:gd name="T4" fmla="*/ 140 w 59"/>
                <a:gd name="T5" fmla="*/ 6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47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1BC9-9AFF-4FB8-8CDE-CADFD1449930}" type="datetimeFigureOut">
              <a:rPr lang="en-US"/>
              <a:t>3/25/2020</a:t>
            </a:fld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8DC4D-6FAD-47A7-A4AA-37DEA18DE5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86F6-B19A-4AA4-AD6F-2DD74960DDD5}" type="datetimeFigureOut">
              <a:rPr lang="en-US"/>
              <a:t>3/25/2020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D5C0A-366C-42D4-8738-72DD3BDDD6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65DE-CD1E-4F27-A351-078DA5186049}" type="datetimeFigureOut">
              <a:rPr lang="en-US"/>
              <a:t>3/25/2020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B60197-C3A7-44C1-A343-7C9AB5E06E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A399-2C1D-4C80-9D3D-7C17357E247E}" type="datetimeFigureOut">
              <a:rPr lang="en-US"/>
              <a:t>3/25/2020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DAC94B-CFF2-43DA-AD99-E278CDA0AB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50"/>
          <p:cNvSpPr>
            <a:spLocks noChangeArrowheads="1"/>
          </p:cNvSpPr>
          <p:nvPr/>
        </p:nvSpPr>
        <p:spPr bwMode="auto">
          <a:xfrm>
            <a:off x="8761413" y="5521325"/>
            <a:ext cx="3429000" cy="1336675"/>
          </a:xfrm>
          <a:custGeom>
            <a:avLst/>
            <a:gdLst>
              <a:gd name="T0" fmla="*/ 3094153 w 5150129"/>
              <a:gd name="T1" fmla="*/ 555 h 2763306"/>
              <a:gd name="T2" fmla="*/ 3429000 w 5150129"/>
              <a:gd name="T3" fmla="*/ 6711 h 2763306"/>
              <a:gd name="T4" fmla="*/ 3429000 w 5150129"/>
              <a:gd name="T5" fmla="*/ 1336675 h 2763306"/>
              <a:gd name="T6" fmla="*/ 2440959 w 5150129"/>
              <a:gd name="T7" fmla="*/ 1336675 h 2763306"/>
              <a:gd name="T8" fmla="*/ 0 w 5150129"/>
              <a:gd name="T9" fmla="*/ 828516 h 2763306"/>
              <a:gd name="T10" fmla="*/ 3094153 w 5150129"/>
              <a:gd name="T11" fmla="*/ 555 h 2763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51"/>
          <p:cNvSpPr>
            <a:spLocks noChangeArrowheads="1"/>
          </p:cNvSpPr>
          <p:nvPr/>
        </p:nvSpPr>
        <p:spPr bwMode="auto">
          <a:xfrm>
            <a:off x="0" y="5651500"/>
            <a:ext cx="11415713" cy="1206500"/>
          </a:xfrm>
          <a:custGeom>
            <a:avLst/>
            <a:gdLst>
              <a:gd name="T0" fmla="*/ 3184192 w 12079179"/>
              <a:gd name="T1" fmla="*/ 533 h 2245075"/>
              <a:gd name="T2" fmla="*/ 11415713 w 12079179"/>
              <a:gd name="T3" fmla="*/ 1206500 h 2245075"/>
              <a:gd name="T4" fmla="*/ 0 w 12079179"/>
              <a:gd name="T5" fmla="*/ 1206500 h 2245075"/>
              <a:gd name="T6" fmla="*/ 0 w 12079179"/>
              <a:gd name="T7" fmla="*/ 270702 h 2245075"/>
              <a:gd name="T8" fmla="*/ 3184192 w 12079179"/>
              <a:gd name="T9" fmla="*/ 533 h 2245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51"/>
          <p:cNvSpPr>
            <a:spLocks noChangeArrowheads="1"/>
          </p:cNvSpPr>
          <p:nvPr/>
        </p:nvSpPr>
        <p:spPr bwMode="auto">
          <a:xfrm>
            <a:off x="-14288" y="5865813"/>
            <a:ext cx="11415713" cy="1003300"/>
          </a:xfrm>
          <a:custGeom>
            <a:avLst/>
            <a:gdLst>
              <a:gd name="T0" fmla="*/ 0 w 12079179"/>
              <a:gd name="T1" fmla="*/ 248204 h 2313737"/>
              <a:gd name="T2" fmla="*/ 11415713 w 12079179"/>
              <a:gd name="T3" fmla="*/ 1003300 h 2313737"/>
              <a:gd name="T4" fmla="*/ 0 w 12079179"/>
              <a:gd name="T5" fmla="*/ 1003300 h 2313737"/>
              <a:gd name="T6" fmla="*/ 0 w 12079179"/>
              <a:gd name="T7" fmla="*/ 248204 h 23137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" name="Group 66"/>
          <p:cNvGrpSpPr>
            <a:grpSpLocks noChangeAspect="1"/>
          </p:cNvGrpSpPr>
          <p:nvPr/>
        </p:nvGrpSpPr>
        <p:grpSpPr bwMode="auto">
          <a:xfrm>
            <a:off x="11647488" y="947738"/>
            <a:ext cx="427037" cy="400050"/>
            <a:chOff x="3636" y="1964"/>
            <a:chExt cx="413" cy="388"/>
          </a:xfrm>
        </p:grpSpPr>
        <p:sp>
          <p:nvSpPr>
            <p:cNvPr id="1086" name="Freeform 67"/>
            <p:cNvSpPr>
              <a:spLocks noChangeArrowheads="1"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9 w 33"/>
                <a:gd name="T1" fmla="*/ 109 h 46"/>
                <a:gd name="T2" fmla="*/ 59 w 33"/>
                <a:gd name="T3" fmla="*/ 2 h 46"/>
                <a:gd name="T4" fmla="*/ 45 w 33"/>
                <a:gd name="T5" fmla="*/ 0 h 46"/>
                <a:gd name="T6" fmla="*/ 47 w 33"/>
                <a:gd name="T7" fmla="*/ 64 h 46"/>
                <a:gd name="T8" fmla="*/ 0 w 33"/>
                <a:gd name="T9" fmla="*/ 107 h 46"/>
                <a:gd name="T10" fmla="*/ 9 w 33"/>
                <a:gd name="T11" fmla="*/ 109 h 46"/>
                <a:gd name="T12" fmla="*/ 9 w 33"/>
                <a:gd name="T13" fmla="*/ 10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8"/>
            <p:cNvSpPr>
              <a:spLocks noChangeArrowheads="1"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342 w 175"/>
                <a:gd name="T1" fmla="*/ 64 h 164"/>
                <a:gd name="T2" fmla="*/ 404 w 175"/>
                <a:gd name="T3" fmla="*/ 237 h 164"/>
                <a:gd name="T4" fmla="*/ 361 w 175"/>
                <a:gd name="T5" fmla="*/ 312 h 164"/>
                <a:gd name="T6" fmla="*/ 354 w 175"/>
                <a:gd name="T7" fmla="*/ 218 h 164"/>
                <a:gd name="T8" fmla="*/ 257 w 175"/>
                <a:gd name="T9" fmla="*/ 374 h 164"/>
                <a:gd name="T10" fmla="*/ 210 w 175"/>
                <a:gd name="T11" fmla="*/ 383 h 164"/>
                <a:gd name="T12" fmla="*/ 236 w 175"/>
                <a:gd name="T13" fmla="*/ 260 h 164"/>
                <a:gd name="T14" fmla="*/ 85 w 175"/>
                <a:gd name="T15" fmla="*/ 277 h 164"/>
                <a:gd name="T16" fmla="*/ 0 w 175"/>
                <a:gd name="T17" fmla="*/ 256 h 164"/>
                <a:gd name="T18" fmla="*/ 201 w 175"/>
                <a:gd name="T19" fmla="*/ 149 h 164"/>
                <a:gd name="T20" fmla="*/ 85 w 175"/>
                <a:gd name="T21" fmla="*/ 71 h 164"/>
                <a:gd name="T22" fmla="*/ 238 w 175"/>
                <a:gd name="T23" fmla="*/ 50 h 164"/>
                <a:gd name="T24" fmla="*/ 201 w 175"/>
                <a:gd name="T25" fmla="*/ 12 h 164"/>
                <a:gd name="T26" fmla="*/ 276 w 175"/>
                <a:gd name="T27" fmla="*/ 12 h 164"/>
                <a:gd name="T28" fmla="*/ 337 w 175"/>
                <a:gd name="T29" fmla="*/ 57 h 164"/>
                <a:gd name="T30" fmla="*/ 342 w 175"/>
                <a:gd name="T31" fmla="*/ 64 h 164"/>
                <a:gd name="T32" fmla="*/ 342 w 175"/>
                <a:gd name="T33" fmla="*/ 6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9"/>
            <p:cNvSpPr>
              <a:spLocks noChangeArrowheads="1"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310 w 154"/>
                <a:gd name="T1" fmla="*/ 104 h 155"/>
                <a:gd name="T2" fmla="*/ 199 w 154"/>
                <a:gd name="T3" fmla="*/ 21 h 155"/>
                <a:gd name="T4" fmla="*/ 232 w 154"/>
                <a:gd name="T5" fmla="*/ 76 h 155"/>
                <a:gd name="T6" fmla="*/ 73 w 154"/>
                <a:gd name="T7" fmla="*/ 69 h 155"/>
                <a:gd name="T8" fmla="*/ 191 w 154"/>
                <a:gd name="T9" fmla="*/ 147 h 155"/>
                <a:gd name="T10" fmla="*/ 0 w 154"/>
                <a:gd name="T11" fmla="*/ 251 h 155"/>
                <a:gd name="T12" fmla="*/ 217 w 154"/>
                <a:gd name="T13" fmla="*/ 232 h 155"/>
                <a:gd name="T14" fmla="*/ 191 w 154"/>
                <a:gd name="T15" fmla="*/ 367 h 155"/>
                <a:gd name="T16" fmla="*/ 310 w 154"/>
                <a:gd name="T17" fmla="*/ 192 h 155"/>
                <a:gd name="T18" fmla="*/ 336 w 154"/>
                <a:gd name="T19" fmla="*/ 272 h 155"/>
                <a:gd name="T20" fmla="*/ 314 w 154"/>
                <a:gd name="T21" fmla="*/ 107 h 155"/>
                <a:gd name="T22" fmla="*/ 310 w 154"/>
                <a:gd name="T23" fmla="*/ 104 h 155"/>
                <a:gd name="T24" fmla="*/ 310 w 154"/>
                <a:gd name="T25" fmla="*/ 104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70"/>
            <p:cNvSpPr>
              <a:spLocks noChangeArrowheads="1"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207 w 88"/>
                <a:gd name="T1" fmla="*/ 0 h 49"/>
                <a:gd name="T2" fmla="*/ 0 w 88"/>
                <a:gd name="T3" fmla="*/ 116 h 49"/>
                <a:gd name="T4" fmla="*/ 207 w 88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71"/>
            <p:cNvSpPr>
              <a:spLocks noChangeArrowheads="1"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42 w 25"/>
                <a:gd name="T1" fmla="*/ 0 h 64"/>
                <a:gd name="T2" fmla="*/ 0 w 25"/>
                <a:gd name="T3" fmla="*/ 151 h 64"/>
                <a:gd name="T4" fmla="*/ 42 w 2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72"/>
            <p:cNvSpPr>
              <a:spLocks noChangeArrowheads="1"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36 w 16"/>
                <a:gd name="T3" fmla="*/ 90 h 38"/>
                <a:gd name="T4" fmla="*/ 0 w 16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73"/>
            <p:cNvSpPr>
              <a:spLocks noChangeArrowheads="1"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54 w 23"/>
                <a:gd name="T1" fmla="*/ 78 h 33"/>
                <a:gd name="T2" fmla="*/ 0 w 23"/>
                <a:gd name="T3" fmla="*/ 0 h 33"/>
                <a:gd name="T4" fmla="*/ 54 w 23"/>
                <a:gd name="T5" fmla="*/ 78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74"/>
            <p:cNvSpPr>
              <a:spLocks noChangeArrowheads="1"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140 w 59"/>
                <a:gd name="T1" fmla="*/ 69 h 29"/>
                <a:gd name="T2" fmla="*/ 0 w 59"/>
                <a:gd name="T3" fmla="*/ 0 h 29"/>
                <a:gd name="T4" fmla="*/ 140 w 59"/>
                <a:gd name="T5" fmla="*/ 6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18"/>
          <p:cNvGrpSpPr/>
          <p:nvPr/>
        </p:nvGrpSpPr>
        <p:grpSpPr bwMode="auto">
          <a:xfrm>
            <a:off x="11309350" y="6211888"/>
            <a:ext cx="874713" cy="646112"/>
            <a:chOff x="7344986" y="5566058"/>
            <a:chExt cx="1750940" cy="1291943"/>
          </a:xfrm>
        </p:grpSpPr>
        <p:sp>
          <p:nvSpPr>
            <p:cNvPr id="1080" name="Freeform 99"/>
            <p:cNvSpPr>
              <a:spLocks noChangeArrowheads="1"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1750940 w 549"/>
                <a:gd name="T1" fmla="*/ 303048 h 405"/>
                <a:gd name="T2" fmla="*/ 1486226 w 549"/>
                <a:gd name="T3" fmla="*/ 172259 h 405"/>
                <a:gd name="T4" fmla="*/ 1556391 w 549"/>
                <a:gd name="T5" fmla="*/ 421078 h 405"/>
                <a:gd name="T6" fmla="*/ 826035 w 549"/>
                <a:gd name="T7" fmla="*/ 130789 h 405"/>
                <a:gd name="T8" fmla="*/ 1141779 w 549"/>
                <a:gd name="T9" fmla="*/ 768786 h 405"/>
                <a:gd name="T10" fmla="*/ 0 w 549"/>
                <a:gd name="T11" fmla="*/ 730506 h 405"/>
                <a:gd name="T12" fmla="*/ 306175 w 549"/>
                <a:gd name="T13" fmla="*/ 1033554 h 405"/>
                <a:gd name="T14" fmla="*/ 790953 w 549"/>
                <a:gd name="T15" fmla="*/ 1291943 h 405"/>
                <a:gd name="T16" fmla="*/ 1750940 w 549"/>
                <a:gd name="T17" fmla="*/ 1291943 h 405"/>
                <a:gd name="T18" fmla="*/ 1750940 w 549"/>
                <a:gd name="T19" fmla="*/ 303048 h 405"/>
                <a:gd name="T20" fmla="*/ 1750940 w 549"/>
                <a:gd name="T21" fmla="*/ 303048 h 4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100"/>
            <p:cNvSpPr>
              <a:spLocks noChangeArrowheads="1"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1565991 w 491"/>
                <a:gd name="T1" fmla="*/ 203992 h 349"/>
                <a:gd name="T2" fmla="*/ 1432037 w 491"/>
                <a:gd name="T3" fmla="*/ 117933 h 349"/>
                <a:gd name="T4" fmla="*/ 1451173 w 491"/>
                <a:gd name="T5" fmla="*/ 452607 h 349"/>
                <a:gd name="T6" fmla="*/ 771833 w 491"/>
                <a:gd name="T7" fmla="*/ 9562 h 349"/>
                <a:gd name="T8" fmla="*/ 1087582 w 491"/>
                <a:gd name="T9" fmla="*/ 653412 h 349"/>
                <a:gd name="T10" fmla="*/ 0 w 491"/>
                <a:gd name="T11" fmla="*/ 624726 h 349"/>
                <a:gd name="T12" fmla="*/ 988711 w 491"/>
                <a:gd name="T13" fmla="*/ 1083708 h 349"/>
                <a:gd name="T14" fmla="*/ 982332 w 491"/>
                <a:gd name="T15" fmla="*/ 1112394 h 349"/>
                <a:gd name="T16" fmla="*/ 1565991 w 491"/>
                <a:gd name="T17" fmla="*/ 1112394 h 349"/>
                <a:gd name="T18" fmla="*/ 1565991 w 491"/>
                <a:gd name="T19" fmla="*/ 203992 h 349"/>
                <a:gd name="T20" fmla="*/ 1565991 w 491"/>
                <a:gd name="T21" fmla="*/ 20399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01"/>
            <p:cNvSpPr>
              <a:spLocks noChangeArrowheads="1"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1106993 w 347"/>
                <a:gd name="T3" fmla="*/ 70319 h 68"/>
                <a:gd name="T4" fmla="*/ 1106993 w 347"/>
                <a:gd name="T5" fmla="*/ 47945 h 68"/>
                <a:gd name="T6" fmla="*/ 0 w 34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02"/>
            <p:cNvSpPr>
              <a:spLocks noChangeArrowheads="1"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121499 w 38"/>
                <a:gd name="T1" fmla="*/ 0 h 59"/>
                <a:gd name="T2" fmla="*/ 0 w 38"/>
                <a:gd name="T3" fmla="*/ 187649 h 59"/>
                <a:gd name="T4" fmla="*/ 31973 w 38"/>
                <a:gd name="T5" fmla="*/ 187649 h 59"/>
                <a:gd name="T6" fmla="*/ 121499 w 3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03"/>
            <p:cNvSpPr>
              <a:spLocks noChangeArrowheads="1"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28350 w 9"/>
                <a:gd name="T3" fmla="*/ 93149 h 29"/>
                <a:gd name="T4" fmla="*/ 28350 w 9"/>
                <a:gd name="T5" fmla="*/ 64241 h 29"/>
                <a:gd name="T6" fmla="*/ 0 w 9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04"/>
            <p:cNvSpPr>
              <a:spLocks noChangeArrowheads="1"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452622 w 144"/>
                <a:gd name="T1" fmla="*/ 657446 h 206"/>
                <a:gd name="T2" fmla="*/ 0 w 144"/>
                <a:gd name="T3" fmla="*/ 0 h 206"/>
                <a:gd name="T4" fmla="*/ 452622 w 144"/>
                <a:gd name="T5" fmla="*/ 657446 h 2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5"/>
          <p:cNvGrpSpPr>
            <a:grpSpLocks noChangeAspect="1"/>
          </p:cNvGrpSpPr>
          <p:nvPr/>
        </p:nvGrpSpPr>
        <p:grpSpPr bwMode="auto">
          <a:xfrm>
            <a:off x="3175" y="2873375"/>
            <a:ext cx="596900" cy="790575"/>
            <a:chOff x="2121" y="1060"/>
            <a:chExt cx="597" cy="789"/>
          </a:xfrm>
        </p:grpSpPr>
        <p:sp>
          <p:nvSpPr>
            <p:cNvPr id="1073" name="Freeform 6"/>
            <p:cNvSpPr>
              <a:spLocks noChangeArrowheads="1"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347 w 253"/>
                <a:gd name="T1" fmla="*/ 697 h 334"/>
                <a:gd name="T2" fmla="*/ 262 w 253"/>
                <a:gd name="T3" fmla="*/ 640 h 334"/>
                <a:gd name="T4" fmla="*/ 562 w 253"/>
                <a:gd name="T5" fmla="*/ 553 h 334"/>
                <a:gd name="T6" fmla="*/ 293 w 253"/>
                <a:gd name="T7" fmla="*/ 451 h 334"/>
                <a:gd name="T8" fmla="*/ 597 w 253"/>
                <a:gd name="T9" fmla="*/ 182 h 334"/>
                <a:gd name="T10" fmla="*/ 179 w 253"/>
                <a:gd name="T11" fmla="*/ 260 h 334"/>
                <a:gd name="T12" fmla="*/ 189 w 253"/>
                <a:gd name="T13" fmla="*/ 0 h 334"/>
                <a:gd name="T14" fmla="*/ 0 w 253"/>
                <a:gd name="T15" fmla="*/ 196 h 334"/>
                <a:gd name="T16" fmla="*/ 0 w 253"/>
                <a:gd name="T17" fmla="*/ 600 h 334"/>
                <a:gd name="T18" fmla="*/ 347 w 253"/>
                <a:gd name="T19" fmla="*/ 697 h 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7"/>
            <p:cNvSpPr>
              <a:spLocks noChangeArrowheads="1"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31 w 229"/>
                <a:gd name="T1" fmla="*/ 527 h 292"/>
                <a:gd name="T2" fmla="*/ 272 w 229"/>
                <a:gd name="T3" fmla="*/ 638 h 292"/>
                <a:gd name="T4" fmla="*/ 182 w 229"/>
                <a:gd name="T5" fmla="*/ 548 h 292"/>
                <a:gd name="T6" fmla="*/ 484 w 229"/>
                <a:gd name="T7" fmla="*/ 501 h 292"/>
                <a:gd name="T8" fmla="*/ 234 w 229"/>
                <a:gd name="T9" fmla="*/ 399 h 292"/>
                <a:gd name="T10" fmla="*/ 541 w 229"/>
                <a:gd name="T11" fmla="*/ 142 h 292"/>
                <a:gd name="T12" fmla="*/ 151 w 229"/>
                <a:gd name="T13" fmla="*/ 258 h 292"/>
                <a:gd name="T14" fmla="*/ 146 w 229"/>
                <a:gd name="T15" fmla="*/ 0 h 292"/>
                <a:gd name="T16" fmla="*/ 0 w 229"/>
                <a:gd name="T17" fmla="*/ 274 h 292"/>
                <a:gd name="T18" fmla="*/ 0 w 229"/>
                <a:gd name="T19" fmla="*/ 496 h 292"/>
                <a:gd name="T20" fmla="*/ 21 w 229"/>
                <a:gd name="T21" fmla="*/ 520 h 292"/>
                <a:gd name="T22" fmla="*/ 31 w 229"/>
                <a:gd name="T23" fmla="*/ 527 h 292"/>
                <a:gd name="T24" fmla="*/ 31 w 229"/>
                <a:gd name="T25" fmla="*/ 527 h 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8"/>
            <p:cNvSpPr>
              <a:spLocks noChangeArrowheads="1"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293 h 124"/>
                <a:gd name="T2" fmla="*/ 337 w 143"/>
                <a:gd name="T3" fmla="*/ 0 h 124"/>
                <a:gd name="T4" fmla="*/ 0 w 143"/>
                <a:gd name="T5" fmla="*/ 293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9"/>
            <p:cNvSpPr>
              <a:spLocks noChangeArrowheads="1"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53 w 31"/>
                <a:gd name="T1" fmla="*/ 290 h 123"/>
                <a:gd name="T2" fmla="*/ 74 w 31"/>
                <a:gd name="T3" fmla="*/ 0 h 123"/>
                <a:gd name="T4" fmla="*/ 53 w 31"/>
                <a:gd name="T5" fmla="*/ 290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10"/>
            <p:cNvSpPr>
              <a:spLocks noChangeArrowheads="1"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31 w 13"/>
                <a:gd name="T1" fmla="*/ 28 h 12"/>
                <a:gd name="T2" fmla="*/ 0 w 13"/>
                <a:gd name="T3" fmla="*/ 0 h 12"/>
                <a:gd name="T4" fmla="*/ 0 w 13"/>
                <a:gd name="T5" fmla="*/ 7 h 12"/>
                <a:gd name="T6" fmla="*/ 31 w 13"/>
                <a:gd name="T7" fmla="*/ 2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1"/>
            <p:cNvSpPr>
              <a:spLocks noChangeArrowheads="1"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286 w 121"/>
                <a:gd name="T1" fmla="*/ 70 h 35"/>
                <a:gd name="T2" fmla="*/ 0 w 121"/>
                <a:gd name="T3" fmla="*/ 0 h 35"/>
                <a:gd name="T4" fmla="*/ 286 w 121"/>
                <a:gd name="T5" fmla="*/ 7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2"/>
            <p:cNvSpPr>
              <a:spLocks noChangeArrowheads="1"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191 w 81"/>
                <a:gd name="T3" fmla="*/ 147 h 62"/>
                <a:gd name="T4" fmla="*/ 0 w 81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139700" y="-12700"/>
            <a:ext cx="1382713" cy="803275"/>
            <a:chOff x="1922" y="1129"/>
            <a:chExt cx="987" cy="574"/>
          </a:xfrm>
        </p:grpSpPr>
        <p:sp>
          <p:nvSpPr>
            <p:cNvPr id="1065" name="Freeform 34"/>
            <p:cNvSpPr>
              <a:spLocks noChangeArrowheads="1"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5 w 111"/>
                <a:gd name="T1" fmla="*/ 146 h 74"/>
                <a:gd name="T2" fmla="*/ 19 w 111"/>
                <a:gd name="T3" fmla="*/ 174 h 74"/>
                <a:gd name="T4" fmla="*/ 123 w 111"/>
                <a:gd name="T5" fmla="*/ 75 h 74"/>
                <a:gd name="T6" fmla="*/ 262 w 111"/>
                <a:gd name="T7" fmla="*/ 94 h 74"/>
                <a:gd name="T8" fmla="*/ 248 w 111"/>
                <a:gd name="T9" fmla="*/ 71 h 74"/>
                <a:gd name="T10" fmla="*/ 5 w 111"/>
                <a:gd name="T11" fmla="*/ 146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5"/>
            <p:cNvSpPr>
              <a:spLocks noChangeArrowheads="1"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12 w 357"/>
                <a:gd name="T1" fmla="*/ 168 h 240"/>
                <a:gd name="T2" fmla="*/ 31 w 357"/>
                <a:gd name="T3" fmla="*/ 338 h 240"/>
                <a:gd name="T4" fmla="*/ 144 w 357"/>
                <a:gd name="T5" fmla="*/ 458 h 240"/>
                <a:gd name="T6" fmla="*/ 146 w 357"/>
                <a:gd name="T7" fmla="*/ 345 h 240"/>
                <a:gd name="T8" fmla="*/ 413 w 357"/>
                <a:gd name="T9" fmla="*/ 567 h 240"/>
                <a:gd name="T10" fmla="*/ 366 w 357"/>
                <a:gd name="T11" fmla="*/ 258 h 240"/>
                <a:gd name="T12" fmla="*/ 843 w 357"/>
                <a:gd name="T13" fmla="*/ 428 h 240"/>
                <a:gd name="T14" fmla="*/ 753 w 357"/>
                <a:gd name="T15" fmla="*/ 260 h 240"/>
                <a:gd name="T16" fmla="*/ 498 w 357"/>
                <a:gd name="T17" fmla="*/ 31 h 240"/>
                <a:gd name="T18" fmla="*/ 541 w 357"/>
                <a:gd name="T19" fmla="*/ 0 h 240"/>
                <a:gd name="T20" fmla="*/ 64 w 357"/>
                <a:gd name="T21" fmla="*/ 0 h 240"/>
                <a:gd name="T22" fmla="*/ 17 w 357"/>
                <a:gd name="T23" fmla="*/ 151 h 240"/>
                <a:gd name="T24" fmla="*/ 12 w 357"/>
                <a:gd name="T25" fmla="*/ 168 h 240"/>
                <a:gd name="T26" fmla="*/ 12 w 357"/>
                <a:gd name="T27" fmla="*/ 168 h 2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6"/>
            <p:cNvSpPr>
              <a:spLocks noChangeArrowheads="1"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73 w 328"/>
                <a:gd name="T1" fmla="*/ 80 h 222"/>
                <a:gd name="T2" fmla="*/ 102 w 328"/>
                <a:gd name="T3" fmla="*/ 389 h 222"/>
                <a:gd name="T4" fmla="*/ 139 w 328"/>
                <a:gd name="T5" fmla="*/ 248 h 222"/>
                <a:gd name="T6" fmla="*/ 366 w 328"/>
                <a:gd name="T7" fmla="*/ 524 h 222"/>
                <a:gd name="T8" fmla="*/ 321 w 328"/>
                <a:gd name="T9" fmla="*/ 212 h 222"/>
                <a:gd name="T10" fmla="*/ 775 w 328"/>
                <a:gd name="T11" fmla="*/ 371 h 222"/>
                <a:gd name="T12" fmla="*/ 421 w 328"/>
                <a:gd name="T13" fmla="*/ 45 h 222"/>
                <a:gd name="T14" fmla="*/ 461 w 328"/>
                <a:gd name="T15" fmla="*/ 0 h 222"/>
                <a:gd name="T16" fmla="*/ 102 w 328"/>
                <a:gd name="T17" fmla="*/ 0 h 222"/>
                <a:gd name="T18" fmla="*/ 73 w 328"/>
                <a:gd name="T19" fmla="*/ 71 h 222"/>
                <a:gd name="T20" fmla="*/ 73 w 328"/>
                <a:gd name="T21" fmla="*/ 80 h 222"/>
                <a:gd name="T22" fmla="*/ 73 w 328"/>
                <a:gd name="T23" fmla="*/ 80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7"/>
            <p:cNvSpPr>
              <a:spLocks noChangeArrowheads="1"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52 h 95"/>
                <a:gd name="T2" fmla="*/ 498 w 211"/>
                <a:gd name="T3" fmla="*/ 225 h 95"/>
                <a:gd name="T4" fmla="*/ 0 w 211"/>
                <a:gd name="T5" fmla="*/ 52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8"/>
            <p:cNvSpPr>
              <a:spLocks noChangeArrowheads="1"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56 h 24"/>
                <a:gd name="T2" fmla="*/ 71 w 30"/>
                <a:gd name="T3" fmla="*/ 0 h 24"/>
                <a:gd name="T4" fmla="*/ 52 w 30"/>
                <a:gd name="T5" fmla="*/ 0 h 24"/>
                <a:gd name="T6" fmla="*/ 0 w 30"/>
                <a:gd name="T7" fmla="*/ 5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9"/>
            <p:cNvSpPr>
              <a:spLocks noChangeArrowheads="1"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2 w 4"/>
                <a:gd name="T1" fmla="*/ 28 h 12"/>
                <a:gd name="T2" fmla="*/ 9 w 4"/>
                <a:gd name="T3" fmla="*/ 0 h 12"/>
                <a:gd name="T4" fmla="*/ 2 w 4"/>
                <a:gd name="T5" fmla="*/ 0 h 12"/>
                <a:gd name="T6" fmla="*/ 2 w 4"/>
                <a:gd name="T7" fmla="*/ 2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0"/>
            <p:cNvSpPr>
              <a:spLocks noChangeArrowheads="1"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7 w 23"/>
                <a:gd name="T1" fmla="*/ 210 h 89"/>
                <a:gd name="T2" fmla="*/ 54 w 23"/>
                <a:gd name="T3" fmla="*/ 0 h 89"/>
                <a:gd name="T4" fmla="*/ 7 w 23"/>
                <a:gd name="T5" fmla="*/ 210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1"/>
            <p:cNvSpPr>
              <a:spLocks noChangeArrowheads="1"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38 w 59"/>
                <a:gd name="T1" fmla="*/ 0 h 144"/>
                <a:gd name="T2" fmla="*/ 139 w 59"/>
                <a:gd name="T3" fmla="*/ 340 h 144"/>
                <a:gd name="T4" fmla="*/ 38 w 59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3" name="Group 28"/>
          <p:cNvGrpSpPr>
            <a:grpSpLocks noChangeAspect="1"/>
          </p:cNvGrpSpPr>
          <p:nvPr/>
        </p:nvGrpSpPr>
        <p:grpSpPr bwMode="auto">
          <a:xfrm>
            <a:off x="0" y="5006975"/>
            <a:ext cx="687388" cy="1147763"/>
            <a:chOff x="1901" y="2020"/>
            <a:chExt cx="1059" cy="1767"/>
          </a:xfrm>
        </p:grpSpPr>
        <p:sp>
          <p:nvSpPr>
            <p:cNvPr id="1057" name="Freeform 29"/>
            <p:cNvSpPr>
              <a:spLocks noChangeArrowheads="1"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860 w 448"/>
                <a:gd name="T1" fmla="*/ 1281 h 694"/>
                <a:gd name="T2" fmla="*/ 584 w 448"/>
                <a:gd name="T3" fmla="*/ 1295 h 694"/>
                <a:gd name="T4" fmla="*/ 1035 w 448"/>
                <a:gd name="T5" fmla="*/ 631 h 694"/>
                <a:gd name="T6" fmla="*/ 551 w 448"/>
                <a:gd name="T7" fmla="*/ 848 h 694"/>
                <a:gd name="T8" fmla="*/ 388 w 448"/>
                <a:gd name="T9" fmla="*/ 0 h 694"/>
                <a:gd name="T10" fmla="*/ 109 w 448"/>
                <a:gd name="T11" fmla="*/ 766 h 694"/>
                <a:gd name="T12" fmla="*/ 0 w 448"/>
                <a:gd name="T13" fmla="*/ 652 h 694"/>
                <a:gd name="T14" fmla="*/ 0 w 448"/>
                <a:gd name="T15" fmla="*/ 1416 h 694"/>
                <a:gd name="T16" fmla="*/ 184 w 448"/>
                <a:gd name="T17" fmla="*/ 1451 h 694"/>
                <a:gd name="T18" fmla="*/ 860 w 448"/>
                <a:gd name="T19" fmla="*/ 1281 h 6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0"/>
            <p:cNvSpPr>
              <a:spLocks noChangeArrowheads="1"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73 w 403"/>
                <a:gd name="T1" fmla="*/ 1254 h 578"/>
                <a:gd name="T2" fmla="*/ 695 w 403"/>
                <a:gd name="T3" fmla="*/ 1233 h 578"/>
                <a:gd name="T4" fmla="*/ 385 w 403"/>
                <a:gd name="T5" fmla="*/ 1188 h 578"/>
                <a:gd name="T6" fmla="*/ 952 w 403"/>
                <a:gd name="T7" fmla="*/ 640 h 578"/>
                <a:gd name="T8" fmla="*/ 465 w 403"/>
                <a:gd name="T9" fmla="*/ 819 h 578"/>
                <a:gd name="T10" fmla="*/ 404 w 403"/>
                <a:gd name="T11" fmla="*/ 0 h 578"/>
                <a:gd name="T12" fmla="*/ 142 w 403"/>
                <a:gd name="T13" fmla="*/ 770 h 578"/>
                <a:gd name="T14" fmla="*/ 0 w 403"/>
                <a:gd name="T15" fmla="*/ 640 h 578"/>
                <a:gd name="T16" fmla="*/ 0 w 403"/>
                <a:gd name="T17" fmla="*/ 1219 h 578"/>
                <a:gd name="T18" fmla="*/ 57 w 403"/>
                <a:gd name="T19" fmla="*/ 1245 h 578"/>
                <a:gd name="T20" fmla="*/ 73 w 403"/>
                <a:gd name="T21" fmla="*/ 1254 h 578"/>
                <a:gd name="T22" fmla="*/ 73 w 403"/>
                <a:gd name="T23" fmla="*/ 1254 h 5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1"/>
            <p:cNvSpPr>
              <a:spLocks noChangeArrowheads="1"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853 h 361"/>
                <a:gd name="T2" fmla="*/ 295 w 133"/>
                <a:gd name="T3" fmla="*/ 0 h 361"/>
                <a:gd name="T4" fmla="*/ 0 w 133"/>
                <a:gd name="T5" fmla="*/ 853 h 3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2"/>
            <p:cNvSpPr>
              <a:spLocks noChangeArrowheads="1"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248 h 123"/>
                <a:gd name="T2" fmla="*/ 542 w 229"/>
                <a:gd name="T3" fmla="*/ 0 h 123"/>
                <a:gd name="T4" fmla="*/ 0 w 229"/>
                <a:gd name="T5" fmla="*/ 248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3"/>
            <p:cNvSpPr>
              <a:spLocks noChangeArrowheads="1"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359 w 152"/>
                <a:gd name="T3" fmla="*/ 73 h 37"/>
                <a:gd name="T4" fmla="*/ 0 w 152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4"/>
            <p:cNvSpPr>
              <a:spLocks noChangeArrowheads="1"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144 w 61"/>
                <a:gd name="T1" fmla="*/ 137 h 58"/>
                <a:gd name="T2" fmla="*/ 0 w 61"/>
                <a:gd name="T3" fmla="*/ 0 h 58"/>
                <a:gd name="T4" fmla="*/ 0 w 61"/>
                <a:gd name="T5" fmla="*/ 28 h 58"/>
                <a:gd name="T6" fmla="*/ 144 w 61"/>
                <a:gd name="T7" fmla="*/ 137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5"/>
            <p:cNvSpPr>
              <a:spLocks noChangeArrowheads="1"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113 w 48"/>
                <a:gd name="T1" fmla="*/ 35 h 17"/>
                <a:gd name="T2" fmla="*/ 0 w 48"/>
                <a:gd name="T3" fmla="*/ 0 h 17"/>
                <a:gd name="T4" fmla="*/ 0 w 48"/>
                <a:gd name="T5" fmla="*/ 14 h 17"/>
                <a:gd name="T6" fmla="*/ 113 w 48"/>
                <a:gd name="T7" fmla="*/ 35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6"/>
            <p:cNvSpPr>
              <a:spLocks noChangeArrowheads="1"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99 w 83"/>
                <a:gd name="T1" fmla="*/ 165 h 141"/>
                <a:gd name="T2" fmla="*/ 156 w 83"/>
                <a:gd name="T3" fmla="*/ 0 h 141"/>
                <a:gd name="T4" fmla="*/ 130 w 83"/>
                <a:gd name="T5" fmla="*/ 5 h 141"/>
                <a:gd name="T6" fmla="*/ 156 w 83"/>
                <a:gd name="T7" fmla="*/ 328 h 141"/>
                <a:gd name="T8" fmla="*/ 196 w 83"/>
                <a:gd name="T9" fmla="*/ 316 h 141"/>
                <a:gd name="T10" fmla="*/ 99 w 83"/>
                <a:gd name="T11" fmla="*/ 165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" name="Group 52"/>
          <p:cNvGrpSpPr>
            <a:grpSpLocks noChangeAspect="1"/>
          </p:cNvGrpSpPr>
          <p:nvPr/>
        </p:nvGrpSpPr>
        <p:grpSpPr bwMode="auto">
          <a:xfrm rot="-1651836">
            <a:off x="11142663" y="104775"/>
            <a:ext cx="676275" cy="773113"/>
            <a:chOff x="4634" y="754"/>
            <a:chExt cx="1164" cy="1332"/>
          </a:xfrm>
        </p:grpSpPr>
        <p:sp>
          <p:nvSpPr>
            <p:cNvPr id="1049" name="Freeform 53"/>
            <p:cNvSpPr>
              <a:spLocks noChangeArrowheads="1"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508 w 493"/>
                <a:gd name="T1" fmla="*/ 1100 h 523"/>
                <a:gd name="T2" fmla="*/ 71 w 493"/>
                <a:gd name="T3" fmla="*/ 779 h 523"/>
                <a:gd name="T4" fmla="*/ 269 w 493"/>
                <a:gd name="T5" fmla="*/ 871 h 523"/>
                <a:gd name="T6" fmla="*/ 137 w 493"/>
                <a:gd name="T7" fmla="*/ 262 h 523"/>
                <a:gd name="T8" fmla="*/ 423 w 493"/>
                <a:gd name="T9" fmla="*/ 560 h 523"/>
                <a:gd name="T10" fmla="*/ 789 w 493"/>
                <a:gd name="T11" fmla="*/ 0 h 523"/>
                <a:gd name="T12" fmla="*/ 760 w 493"/>
                <a:gd name="T13" fmla="*/ 630 h 523"/>
                <a:gd name="T14" fmla="*/ 1164 w 493"/>
                <a:gd name="T15" fmla="*/ 442 h 523"/>
                <a:gd name="T16" fmla="*/ 942 w 493"/>
                <a:gd name="T17" fmla="*/ 874 h 523"/>
                <a:gd name="T18" fmla="*/ 1100 w 493"/>
                <a:gd name="T19" fmla="*/ 838 h 523"/>
                <a:gd name="T20" fmla="*/ 508 w 493"/>
                <a:gd name="T21" fmla="*/ 1100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54"/>
            <p:cNvSpPr>
              <a:spLocks noChangeArrowheads="1"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527 w 418"/>
                <a:gd name="T1" fmla="*/ 997 h 424"/>
                <a:gd name="T2" fmla="*/ 909 w 418"/>
                <a:gd name="T3" fmla="*/ 846 h 424"/>
                <a:gd name="T4" fmla="*/ 718 w 418"/>
                <a:gd name="T5" fmla="*/ 851 h 424"/>
                <a:gd name="T6" fmla="*/ 985 w 418"/>
                <a:gd name="T7" fmla="*/ 463 h 424"/>
                <a:gd name="T8" fmla="*/ 602 w 418"/>
                <a:gd name="T9" fmla="*/ 633 h 424"/>
                <a:gd name="T10" fmla="*/ 642 w 418"/>
                <a:gd name="T11" fmla="*/ 0 h 424"/>
                <a:gd name="T12" fmla="*/ 354 w 418"/>
                <a:gd name="T13" fmla="*/ 572 h 424"/>
                <a:gd name="T14" fmla="*/ 59 w 418"/>
                <a:gd name="T15" fmla="*/ 298 h 424"/>
                <a:gd name="T16" fmla="*/ 307 w 418"/>
                <a:gd name="T17" fmla="*/ 863 h 424"/>
                <a:gd name="T18" fmla="*/ 71 w 418"/>
                <a:gd name="T19" fmla="*/ 801 h 424"/>
                <a:gd name="T20" fmla="*/ 512 w 418"/>
                <a:gd name="T21" fmla="*/ 1002 h 424"/>
                <a:gd name="T22" fmla="*/ 527 w 418"/>
                <a:gd name="T23" fmla="*/ 997 h 424"/>
                <a:gd name="T24" fmla="*/ 527 w 418"/>
                <a:gd name="T25" fmla="*/ 997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55"/>
            <p:cNvSpPr>
              <a:spLocks noChangeArrowheads="1"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125 w 69"/>
                <a:gd name="T1" fmla="*/ 696 h 295"/>
                <a:gd name="T2" fmla="*/ 163 w 69"/>
                <a:gd name="T3" fmla="*/ 0 h 295"/>
                <a:gd name="T4" fmla="*/ 125 w 69"/>
                <a:gd name="T5" fmla="*/ 696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6"/>
            <p:cNvSpPr>
              <a:spLocks noChangeArrowheads="1"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317 w 134"/>
                <a:gd name="T1" fmla="*/ 338 h 143"/>
                <a:gd name="T2" fmla="*/ 0 w 134"/>
                <a:gd name="T3" fmla="*/ 0 h 143"/>
                <a:gd name="T4" fmla="*/ 317 w 134"/>
                <a:gd name="T5" fmla="*/ 338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7"/>
            <p:cNvSpPr>
              <a:spLocks noChangeArrowheads="1"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277 w 117"/>
                <a:gd name="T1" fmla="*/ 52 h 40"/>
                <a:gd name="T2" fmla="*/ 0 w 117"/>
                <a:gd name="T3" fmla="*/ 0 h 40"/>
                <a:gd name="T4" fmla="*/ 277 w 117"/>
                <a:gd name="T5" fmla="*/ 5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58"/>
            <p:cNvSpPr>
              <a:spLocks noChangeArrowheads="1"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248 h 110"/>
                <a:gd name="T2" fmla="*/ 387 w 164"/>
                <a:gd name="T3" fmla="*/ 0 h 110"/>
                <a:gd name="T4" fmla="*/ 0 w 164"/>
                <a:gd name="T5" fmla="*/ 248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59"/>
            <p:cNvSpPr>
              <a:spLocks noChangeArrowheads="1"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61 h 50"/>
                <a:gd name="T2" fmla="*/ 373 w 158"/>
                <a:gd name="T3" fmla="*/ 0 h 50"/>
                <a:gd name="T4" fmla="*/ 0 w 158"/>
                <a:gd name="T5" fmla="*/ 61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60"/>
            <p:cNvSpPr>
              <a:spLocks noChangeArrowheads="1"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140 w 79"/>
                <a:gd name="T1" fmla="*/ 14 h 101"/>
                <a:gd name="T2" fmla="*/ 26 w 79"/>
                <a:gd name="T3" fmla="*/ 239 h 101"/>
                <a:gd name="T4" fmla="*/ 0 w 79"/>
                <a:gd name="T5" fmla="*/ 218 h 101"/>
                <a:gd name="T6" fmla="*/ 116 w 79"/>
                <a:gd name="T7" fmla="*/ 137 h 101"/>
                <a:gd name="T8" fmla="*/ 123 w 79"/>
                <a:gd name="T9" fmla="*/ 0 h 101"/>
                <a:gd name="T10" fmla="*/ 140 w 79"/>
                <a:gd name="T11" fmla="*/ 14 h 101"/>
                <a:gd name="T12" fmla="*/ 140 w 79"/>
                <a:gd name="T13" fmla="*/ 14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" name="Group 64"/>
          <p:cNvGrpSpPr>
            <a:grpSpLocks noChangeAspect="1"/>
          </p:cNvGrpSpPr>
          <p:nvPr/>
        </p:nvGrpSpPr>
        <p:grpSpPr bwMode="auto">
          <a:xfrm flipH="1">
            <a:off x="10782300" y="2959100"/>
            <a:ext cx="1028700" cy="1139825"/>
            <a:chOff x="2052" y="995"/>
            <a:chExt cx="768" cy="852"/>
          </a:xfrm>
        </p:grpSpPr>
        <p:sp>
          <p:nvSpPr>
            <p:cNvPr id="1041" name="Freeform 65"/>
            <p:cNvSpPr>
              <a:spLocks noChangeArrowheads="1"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78 w 64"/>
                <a:gd name="T1" fmla="*/ 9 h 98"/>
                <a:gd name="T2" fmla="*/ 28 w 64"/>
                <a:gd name="T3" fmla="*/ 229 h 98"/>
                <a:gd name="T4" fmla="*/ 0 w 64"/>
                <a:gd name="T5" fmla="*/ 217 h 98"/>
                <a:gd name="T6" fmla="*/ 83 w 64"/>
                <a:gd name="T7" fmla="*/ 120 h 98"/>
                <a:gd name="T8" fmla="*/ 57 w 64"/>
                <a:gd name="T9" fmla="*/ 0 h 98"/>
                <a:gd name="T10" fmla="*/ 78 w 64"/>
                <a:gd name="T11" fmla="*/ 9 h 98"/>
                <a:gd name="T12" fmla="*/ 78 w 64"/>
                <a:gd name="T13" fmla="*/ 9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66"/>
            <p:cNvSpPr>
              <a:spLocks noChangeArrowheads="1"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383 w 325"/>
                <a:gd name="T1" fmla="*/ 710 h 309"/>
                <a:gd name="T2" fmla="*/ 688 w 325"/>
                <a:gd name="T3" fmla="*/ 526 h 309"/>
                <a:gd name="T4" fmla="*/ 718 w 325"/>
                <a:gd name="T5" fmla="*/ 359 h 309"/>
                <a:gd name="T6" fmla="*/ 588 w 325"/>
                <a:gd name="T7" fmla="*/ 488 h 309"/>
                <a:gd name="T8" fmla="*/ 633 w 325"/>
                <a:gd name="T9" fmla="*/ 137 h 309"/>
                <a:gd name="T10" fmla="*/ 574 w 325"/>
                <a:gd name="T11" fmla="*/ 64 h 309"/>
                <a:gd name="T12" fmla="*/ 466 w 325"/>
                <a:gd name="T13" fmla="*/ 283 h 309"/>
                <a:gd name="T14" fmla="*/ 255 w 325"/>
                <a:gd name="T15" fmla="*/ 71 h 309"/>
                <a:gd name="T16" fmla="*/ 99 w 325"/>
                <a:gd name="T17" fmla="*/ 0 h 309"/>
                <a:gd name="T18" fmla="*/ 274 w 325"/>
                <a:gd name="T19" fmla="*/ 408 h 309"/>
                <a:gd name="T20" fmla="*/ 0 w 325"/>
                <a:gd name="T21" fmla="*/ 382 h 309"/>
                <a:gd name="T22" fmla="*/ 206 w 325"/>
                <a:gd name="T23" fmla="*/ 606 h 309"/>
                <a:gd name="T24" fmla="*/ 109 w 325"/>
                <a:gd name="T25" fmla="*/ 616 h 309"/>
                <a:gd name="T26" fmla="*/ 222 w 325"/>
                <a:gd name="T27" fmla="*/ 708 h 309"/>
                <a:gd name="T28" fmla="*/ 371 w 325"/>
                <a:gd name="T29" fmla="*/ 715 h 309"/>
                <a:gd name="T30" fmla="*/ 383 w 325"/>
                <a:gd name="T31" fmla="*/ 710 h 309"/>
                <a:gd name="T32" fmla="*/ 383 w 325"/>
                <a:gd name="T33" fmla="*/ 710 h 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67"/>
            <p:cNvSpPr>
              <a:spLocks noChangeArrowheads="1"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407 w 275"/>
                <a:gd name="T1" fmla="*/ 599 h 287"/>
                <a:gd name="T2" fmla="*/ 130 w 275"/>
                <a:gd name="T3" fmla="*/ 587 h 287"/>
                <a:gd name="T4" fmla="*/ 255 w 275"/>
                <a:gd name="T5" fmla="*/ 547 h 287"/>
                <a:gd name="T6" fmla="*/ 0 w 275"/>
                <a:gd name="T7" fmla="*/ 368 h 287"/>
                <a:gd name="T8" fmla="*/ 277 w 275"/>
                <a:gd name="T9" fmla="*/ 387 h 287"/>
                <a:gd name="T10" fmla="*/ 116 w 275"/>
                <a:gd name="T11" fmla="*/ 0 h 287"/>
                <a:gd name="T12" fmla="*/ 421 w 275"/>
                <a:gd name="T13" fmla="*/ 295 h 287"/>
                <a:gd name="T14" fmla="*/ 548 w 275"/>
                <a:gd name="T15" fmla="*/ 59 h 287"/>
                <a:gd name="T16" fmla="*/ 515 w 275"/>
                <a:gd name="T17" fmla="*/ 465 h 287"/>
                <a:gd name="T18" fmla="*/ 650 w 275"/>
                <a:gd name="T19" fmla="*/ 377 h 287"/>
                <a:gd name="T20" fmla="*/ 416 w 275"/>
                <a:gd name="T21" fmla="*/ 599 h 287"/>
                <a:gd name="T22" fmla="*/ 407 w 275"/>
                <a:gd name="T23" fmla="*/ 599 h 287"/>
                <a:gd name="T24" fmla="*/ 407 w 275"/>
                <a:gd name="T25" fmla="*/ 599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68"/>
            <p:cNvSpPr>
              <a:spLocks noChangeArrowheads="1"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177 w 90"/>
                <a:gd name="T1" fmla="*/ 429 h 182"/>
                <a:gd name="T2" fmla="*/ 0 w 90"/>
                <a:gd name="T3" fmla="*/ 0 h 182"/>
                <a:gd name="T4" fmla="*/ 177 w 90"/>
                <a:gd name="T5" fmla="*/ 429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69"/>
            <p:cNvSpPr>
              <a:spLocks noChangeArrowheads="1"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281 h 119"/>
                <a:gd name="T2" fmla="*/ 123 w 54"/>
                <a:gd name="T3" fmla="*/ 0 h 119"/>
                <a:gd name="T4" fmla="*/ 0 w 54"/>
                <a:gd name="T5" fmla="*/ 281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70"/>
            <p:cNvSpPr>
              <a:spLocks noChangeArrowheads="1"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94 h 43"/>
                <a:gd name="T2" fmla="*/ 163 w 69"/>
                <a:gd name="T3" fmla="*/ 0 h 43"/>
                <a:gd name="T4" fmla="*/ 0 w 69"/>
                <a:gd name="T5" fmla="*/ 9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71"/>
            <p:cNvSpPr>
              <a:spLocks noChangeArrowheads="1"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177 w 75"/>
                <a:gd name="T1" fmla="*/ 0 h 25"/>
                <a:gd name="T2" fmla="*/ 0 w 75"/>
                <a:gd name="T3" fmla="*/ 54 h 25"/>
                <a:gd name="T4" fmla="*/ 177 w 7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72"/>
            <p:cNvSpPr>
              <a:spLocks noChangeArrowheads="1"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300 w 127"/>
                <a:gd name="T1" fmla="*/ 71 h 47"/>
                <a:gd name="T2" fmla="*/ 0 w 127"/>
                <a:gd name="T3" fmla="*/ 0 h 47"/>
                <a:gd name="T4" fmla="*/ 300 w 127"/>
                <a:gd name="T5" fmla="*/ 71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79375"/>
            <a:ext cx="91344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zh-CN" altLang="en-US"/>
          </a:p>
        </p:txBody>
      </p:sp>
      <p:sp>
        <p:nvSpPr>
          <p:cNvPr id="103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1528763" y="1485900"/>
            <a:ext cx="91344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1063625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A3D2583-37A9-43A6-9639-31344BB83DCD}" type="datetimeFigureOut">
              <a:rPr lang="en-US"/>
              <a:t>3/25/2020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B059D2B6-171C-4E06-ADD8-2D7F9EA8E7B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274955" indent="-228600" algn="l" rtl="0" eaLnBrk="0" fontAlgn="base" hangingPunct="0">
        <a:spcBef>
          <a:spcPts val="1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spcBef>
          <a:spcPts val="10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075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ownloads\Heart%20-%2020653.mp4" TargetMode="External"/><Relationship Id="rId1" Type="http://schemas.microsoft.com/office/2007/relationships/media" Target="file:///C:\Users\ADMIN\Downloads\Heart%20-%2020653.mp4" TargetMode="Externa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56" y="930326"/>
            <a:ext cx="8655053" cy="948191"/>
          </a:xfrm>
        </p:spPr>
        <p:txBody>
          <a:bodyPr rtlCol="0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018C7"/>
                </a:solidFill>
                <a:latin typeface="VNI-Avo" pitchFamily="2" charset="0"/>
              </a:rPr>
              <a:t>TRÖÔØNG TIEÅU HOÏC NGUYEÃN DU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3176" y="2446754"/>
            <a:ext cx="9160037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VNI-Avo" pitchFamily="2" charset="0"/>
              </a:rPr>
              <a:t>BAØI TOAÙN COÙ LÔØI VAÊN</a:t>
            </a: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4500" y="4030654"/>
            <a:ext cx="23223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018C7"/>
                </a:solidFill>
                <a:latin typeface="VNI-Avo" pitchFamily="2" charset="0"/>
              </a:rPr>
              <a:t>LÔÙP 1</a:t>
            </a: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2316580" y="147638"/>
            <a:ext cx="7715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en-US" altLang="en-US" sz="3500" b="1">
                <a:ln w="12700">
                  <a:solidFill>
                    <a:schemeClr val="accent6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NI-Avo" pitchFamily="2" charset="0"/>
              </a:rPr>
              <a:t>UÛY BAN NHAÂN DAÂN QUAÄN 12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>
          <a:xfrm>
            <a:off x="100013" y="498475"/>
            <a:ext cx="11991975" cy="1204913"/>
          </a:xfrm>
        </p:spPr>
        <p:txBody>
          <a:bodyPr/>
          <a:lstStyle/>
          <a:p>
            <a:pPr eaLnBrk="1" hangingPunct="1"/>
            <a:r>
              <a:rPr lang="en-US" altLang="en-US" sz="3500" b="1">
                <a:solidFill>
                  <a:srgbClr val="FF0000"/>
                </a:solidFill>
                <a:latin typeface="VNI-Avo" pitchFamily="2" charset="0"/>
              </a:rPr>
              <a:t>Baøi 1:</a:t>
            </a:r>
            <a:r>
              <a:rPr lang="en-US" altLang="en-US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b="1">
                <a:latin typeface="VNI-Avo" pitchFamily="2" charset="0"/>
              </a:rPr>
              <a:t>Vieát soá thích hôïp vaøo choã chaám ñeå coù baøi toaùn:</a:t>
            </a:r>
          </a:p>
        </p:txBody>
      </p:sp>
      <p:sp>
        <p:nvSpPr>
          <p:cNvPr id="14" name="Content Placeholder 13"/>
          <p:cNvSpPr>
            <a:spLocks noGrp="1" noChangeArrowheads="1"/>
          </p:cNvSpPr>
          <p:nvPr>
            <p:ph idx="1"/>
          </p:nvPr>
        </p:nvSpPr>
        <p:spPr>
          <a:xfrm>
            <a:off x="665956" y="4053841"/>
            <a:ext cx="10362882" cy="1704598"/>
          </a:xfrm>
        </p:spPr>
        <p:txBody>
          <a:bodyPr/>
          <a:lstStyle/>
          <a:p>
            <a:pPr marL="44450" indent="1905" eaLnBrk="1" hangingPunct="1">
              <a:buFont typeface="Arial" panose="020B0604020202020204" pitchFamily="34" charset="0"/>
              <a:buNone/>
            </a:pPr>
            <a:endParaRPr lang="en-US" altLang="en-US">
              <a:latin typeface="VNI-Avo" pitchFamily="2" charset="0"/>
            </a:endParaRPr>
          </a:p>
          <a:p>
            <a:pPr marL="44450" indent="1905"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VNI-Avo" pitchFamily="2" charset="0"/>
              </a:rPr>
              <a:t>Baøi toaùn</a:t>
            </a:r>
            <a:r>
              <a:rPr lang="en-US" altLang="en-US" sz="2800" b="1">
                <a:solidFill>
                  <a:srgbClr val="002060"/>
                </a:solidFill>
                <a:latin typeface="VNI-Avo" pitchFamily="2" charset="0"/>
              </a:rPr>
              <a:t>: Coù ... baïn, coù theâm... baïn ñang ñi tôùi. Hoûi coù taát caû bao nhieâu baïn?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08" y="1803400"/>
            <a:ext cx="2941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803400"/>
            <a:ext cx="13192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05773" y="4460875"/>
            <a:ext cx="38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47397" y="4445636"/>
            <a:ext cx="39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>
          <a:xfrm>
            <a:off x="201613" y="609600"/>
            <a:ext cx="11990387" cy="91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VNI-Avo" pitchFamily="2" charset="0"/>
              </a:rPr>
              <a:t>Baøi 2</a:t>
            </a:r>
            <a:r>
              <a:rPr lang="en-US" altLang="en-US" b="1">
                <a:latin typeface="VNI-Avo" pitchFamily="2" charset="0"/>
              </a:rPr>
              <a:t>: Vieát soá thích hôïp vaøo choã chaám ñeå coù baøi toaùn:</a:t>
            </a:r>
          </a:p>
        </p:txBody>
      </p:sp>
      <p:sp>
        <p:nvSpPr>
          <p:cNvPr id="14" name="Content Placeholder 13"/>
          <p:cNvSpPr>
            <a:spLocks noGrp="1" noChangeArrowheads="1"/>
          </p:cNvSpPr>
          <p:nvPr>
            <p:ph idx="1"/>
          </p:nvPr>
        </p:nvSpPr>
        <p:spPr>
          <a:xfrm>
            <a:off x="667862" y="4828858"/>
            <a:ext cx="10465752" cy="1703387"/>
          </a:xfrm>
        </p:spPr>
        <p:txBody>
          <a:bodyPr/>
          <a:lstStyle/>
          <a:p>
            <a:pPr marL="44450" indent="1905" eaLnBrk="1" hangingPunct="1">
              <a:buFont typeface="Arial" panose="020B0604020202020204" pitchFamily="34" charset="0"/>
              <a:buNone/>
            </a:pPr>
            <a:endParaRPr lang="en-US" altLang="en-US">
              <a:latin typeface="VNI-Avo" pitchFamily="2" charset="0"/>
            </a:endParaRPr>
          </a:p>
          <a:p>
            <a:pPr marL="44450" indent="1905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VNI-Avo" pitchFamily="2" charset="0"/>
              </a:rPr>
              <a:t>Baøi toaùn: Coù... con thoû, coù theâm ... con thoû ñang chaïy tôùi. Hoûi coù taát caû bao nhieâu con thoû?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83109" y="5275579"/>
            <a:ext cx="38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77100" y="5290185"/>
            <a:ext cx="39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651001"/>
            <a:ext cx="39798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20" y="1628140"/>
            <a:ext cx="39624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>
          <a:xfrm>
            <a:off x="201614" y="469900"/>
            <a:ext cx="10714626" cy="91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VNI-Avo" pitchFamily="2" charset="0"/>
              </a:rPr>
              <a:t>Baøi 3</a:t>
            </a:r>
            <a:r>
              <a:rPr lang="en-US" altLang="en-US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altLang="en-US" b="1">
                <a:latin typeface="VNI-Avo" pitchFamily="2" charset="0"/>
              </a:rPr>
              <a:t>Vieát tieáp caâu hoûi ñeå coù baøi toaùn:</a:t>
            </a:r>
          </a:p>
        </p:txBody>
      </p:sp>
      <p:sp>
        <p:nvSpPr>
          <p:cNvPr id="14" name="Content Placeholder 13"/>
          <p:cNvSpPr>
            <a:spLocks noGrp="1" noChangeArrowheads="1"/>
          </p:cNvSpPr>
          <p:nvPr>
            <p:ph idx="1"/>
          </p:nvPr>
        </p:nvSpPr>
        <p:spPr>
          <a:xfrm>
            <a:off x="615573" y="4061247"/>
            <a:ext cx="11365895" cy="2388663"/>
          </a:xfrm>
        </p:spPr>
        <p:txBody>
          <a:bodyPr/>
          <a:lstStyle/>
          <a:p>
            <a:pPr marL="44450" indent="1905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VNI-Avo" pitchFamily="2" charset="0"/>
            </a:endParaRPr>
          </a:p>
          <a:p>
            <a:pPr marL="44450" indent="1905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Baøi</a:t>
            </a:r>
            <a:r>
              <a:rPr lang="en-US" alt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VNI-Avo" pitchFamily="2" charset="0"/>
              </a:rPr>
              <a:t>toaùn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 1 </a:t>
            </a:r>
            <a:r>
              <a:rPr lang="en-US" altLang="en-US" sz="32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 7 </a:t>
            </a:r>
            <a:r>
              <a:rPr lang="en-US" altLang="en-US" sz="32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 con. ……………                 			 </a:t>
            </a:r>
          </a:p>
          <a:p>
            <a:pPr marL="44450" indent="1905" eaLnBrk="1" hangingPunct="1"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Hoûi</a:t>
            </a:r>
            <a:r>
              <a:rPr lang="en-US" altLang="en-US" sz="3200" b="1" dirty="0">
                <a:solidFill>
                  <a:srgbClr val="002060"/>
                </a:solidFill>
                <a:latin typeface="VNI-Avo" pitchFamily="2" charset="0"/>
              </a:rPr>
              <a:t>..........................................................?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36" y="1454077"/>
            <a:ext cx="68643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56609" y="5705737"/>
            <a:ext cx="6139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coù taát caû bao nhieâu con gaø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013" y="641350"/>
            <a:ext cx="11991975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 4: </a:t>
            </a:r>
            <a:r>
              <a:rPr lang="en-US" sz="3200" b="1" err="1">
                <a:latin typeface="VNI-Avo" pitchFamily="2" charset="0"/>
              </a:rPr>
              <a:t>Nhìn</a:t>
            </a:r>
            <a:r>
              <a:rPr lang="en-US" sz="3200" b="1">
                <a:latin typeface="VNI-Avo" pitchFamily="2" charset="0"/>
              </a:rPr>
              <a:t> tranh </a:t>
            </a:r>
            <a:r>
              <a:rPr lang="en-US" sz="3200" b="1" err="1">
                <a:latin typeface="VNI-Avo" pitchFamily="2" charset="0"/>
              </a:rPr>
              <a:t>veõ</a:t>
            </a:r>
            <a:r>
              <a:rPr lang="en-US" sz="3200" b="1">
                <a:latin typeface="VNI-Avo" pitchFamily="2" charset="0"/>
              </a:rPr>
              <a:t>, vieát tieáp vaøo choã chaám ñeå coù baøi toaùn:</a:t>
            </a:r>
          </a:p>
        </p:txBody>
      </p:sp>
      <p:sp>
        <p:nvSpPr>
          <p:cNvPr id="14" name="Content Placeholder 13"/>
          <p:cNvSpPr>
            <a:spLocks noGrp="1" noChangeArrowheads="1"/>
          </p:cNvSpPr>
          <p:nvPr>
            <p:ph idx="1"/>
          </p:nvPr>
        </p:nvSpPr>
        <p:spPr>
          <a:xfrm>
            <a:off x="235670" y="4290587"/>
            <a:ext cx="11856318" cy="2567413"/>
          </a:xfrm>
        </p:spPr>
        <p:txBody>
          <a:bodyPr/>
          <a:lstStyle/>
          <a:p>
            <a:pPr marL="44450" indent="1905" eaLnBrk="1" hangingPunct="1">
              <a:buFont typeface="Arial" panose="020B0604020202020204" pitchFamily="34" charset="0"/>
              <a:buNone/>
            </a:pPr>
            <a:endParaRPr lang="en-US" altLang="en-US">
              <a:latin typeface="VNI-Avo" pitchFamily="2" charset="0"/>
            </a:endParaRPr>
          </a:p>
          <a:p>
            <a:pPr marL="44450" indent="1905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VNI-Avo" pitchFamily="2" charset="0"/>
              </a:rPr>
              <a:t>Baøi toaùn: Coù... con chim ñaäu treân caønh, coù theâm...con chim bay ñeán. Hoûi................................................................?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73180" y="4729788"/>
            <a:ext cx="38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76239" y="4739213"/>
            <a:ext cx="39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622425"/>
            <a:ext cx="1752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22425"/>
            <a:ext cx="5410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14458" y="5253828"/>
            <a:ext cx="6571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coù taát caû bao nhieâu con chim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4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3599" y="502444"/>
            <a:ext cx="10972285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Baøi 5: </a:t>
            </a:r>
            <a:r>
              <a:rPr lang="en-US" sz="3200" b="1">
                <a:latin typeface="VNI-Avo" pitchFamily="2" charset="0"/>
              </a:rPr>
              <a:t>Nhìn hình, ñieàn soá thích hôïp vaø caâu hoûi vaøo choã chaám, ñeå coù baøi toaùn:</a:t>
            </a:r>
          </a:p>
        </p:txBody>
      </p:sp>
      <p:sp>
        <p:nvSpPr>
          <p:cNvPr id="14" name="Content Placeholder 13"/>
          <p:cNvSpPr>
            <a:spLocks noGrp="1" noChangeArrowheads="1"/>
          </p:cNvSpPr>
          <p:nvPr>
            <p:ph idx="1"/>
          </p:nvPr>
        </p:nvSpPr>
        <p:spPr>
          <a:xfrm>
            <a:off x="863599" y="4097338"/>
            <a:ext cx="10146907" cy="2312889"/>
          </a:xfrm>
        </p:spPr>
        <p:txBody>
          <a:bodyPr/>
          <a:lstStyle/>
          <a:p>
            <a:pPr marL="44450" indent="1905" eaLnBrk="1" hangingPunct="1">
              <a:buFont typeface="Arial" panose="020B0604020202020204" pitchFamily="34" charset="0"/>
              <a:buNone/>
            </a:pPr>
            <a:endParaRPr lang="en-US" altLang="en-US">
              <a:latin typeface="VNI-Avo" pitchFamily="2" charset="0"/>
            </a:endParaRPr>
          </a:p>
          <a:p>
            <a:pPr marL="44450" indent="1905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VNI-Avo" pitchFamily="2" charset="0"/>
              </a:rPr>
              <a:t>Baøi toaùn: Coù...quaû taùo, coù theâm...quaû taùo. </a:t>
            </a:r>
          </a:p>
          <a:p>
            <a:pPr marL="44450" indent="1905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VNI-Avo" pitchFamily="2" charset="0"/>
              </a:rPr>
              <a:t>                 Hoûi…...................................................?</a:t>
            </a:r>
          </a:p>
        </p:txBody>
      </p:sp>
      <p:grpSp>
        <p:nvGrpSpPr>
          <p:cNvPr id="8" name="Group 7"/>
          <p:cNvGrpSpPr/>
          <p:nvPr/>
        </p:nvGrpSpPr>
        <p:grpSpPr bwMode="auto">
          <a:xfrm>
            <a:off x="1254125" y="1725613"/>
            <a:ext cx="4918075" cy="1193800"/>
            <a:chOff x="1262634" y="1724835"/>
            <a:chExt cx="6160391" cy="1593152"/>
          </a:xfrm>
        </p:grpSpPr>
        <p:pic>
          <p:nvPicPr>
            <p:cNvPr id="3073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634" y="1724836"/>
              <a:ext cx="1596269" cy="15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783" y="1724836"/>
              <a:ext cx="1596269" cy="15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1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201" y="1724835"/>
              <a:ext cx="1596269" cy="15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756" y="1724835"/>
              <a:ext cx="1596269" cy="15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 bwMode="auto">
          <a:xfrm>
            <a:off x="1254125" y="2905125"/>
            <a:ext cx="7608888" cy="1209675"/>
            <a:chOff x="1254754" y="2904449"/>
            <a:chExt cx="7608690" cy="1209576"/>
          </a:xfrm>
        </p:grpSpPr>
        <p:grpSp>
          <p:nvGrpSpPr>
            <p:cNvPr id="30731" name="Group 15"/>
            <p:cNvGrpSpPr/>
            <p:nvPr/>
          </p:nvGrpSpPr>
          <p:grpSpPr bwMode="auto">
            <a:xfrm>
              <a:off x="1254754" y="2904449"/>
              <a:ext cx="5049456" cy="1209576"/>
              <a:chOff x="1262634" y="1724835"/>
              <a:chExt cx="6160391" cy="1593152"/>
            </a:xfrm>
          </p:grpSpPr>
          <p:pic>
            <p:nvPicPr>
              <p:cNvPr id="30735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2634" y="1724836"/>
                <a:ext cx="1596269" cy="1593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3783" y="1724836"/>
                <a:ext cx="1596269" cy="1593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7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3201" y="1724835"/>
                <a:ext cx="1596269" cy="1593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8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6756" y="1724835"/>
                <a:ext cx="1596269" cy="1593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2" name="Group 8"/>
            <p:cNvGrpSpPr/>
            <p:nvPr/>
          </p:nvGrpSpPr>
          <p:grpSpPr bwMode="auto">
            <a:xfrm>
              <a:off x="6290397" y="2904449"/>
              <a:ext cx="2573047" cy="1209575"/>
              <a:chOff x="6253572" y="2919845"/>
              <a:chExt cx="2520364" cy="1195009"/>
            </a:xfrm>
          </p:grpSpPr>
          <p:pic>
            <p:nvPicPr>
              <p:cNvPr id="30733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3572" y="2919845"/>
                <a:ext cx="1274199" cy="119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4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9737" y="2919845"/>
                <a:ext cx="1274199" cy="119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" name="Right Brace 27"/>
          <p:cNvSpPr/>
          <p:nvPr/>
        </p:nvSpPr>
        <p:spPr>
          <a:xfrm>
            <a:off x="9112250" y="1555750"/>
            <a:ext cx="728663" cy="2693988"/>
          </a:xfrm>
          <a:prstGeom prst="rightBrace">
            <a:avLst>
              <a:gd name="adj1" fmla="val 8333"/>
              <a:gd name="adj2" fmla="val 491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121900" y="2505075"/>
            <a:ext cx="754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latin typeface="VNI-Avo" pitchFamily="2" charset="0"/>
              </a:rPr>
              <a:t>?</a:t>
            </a:r>
            <a:endParaRPr lang="en-US" altLang="en-US" sz="4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00022" y="309339"/>
            <a:ext cx="11608078" cy="112360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b="1">
                <a:solidFill>
                  <a:srgbClr val="FF0000"/>
                </a:solidFill>
                <a:latin typeface="VNI-Avo" pitchFamily="2" charset="0"/>
              </a:rPr>
              <a:t> 6: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err="1">
                <a:latin typeface="VNI-Avo" pitchFamily="2" charset="0"/>
              </a:rPr>
              <a:t>Nhìn</a:t>
            </a:r>
            <a:r>
              <a:rPr lang="en-US" b="1">
                <a:latin typeface="VNI-Avo" pitchFamily="2" charset="0"/>
              </a:rPr>
              <a:t> hình, ñieàn </a:t>
            </a:r>
            <a:r>
              <a:rPr lang="en-US" b="1" err="1">
                <a:latin typeface="VNI-Avo" pitchFamily="2" charset="0"/>
              </a:rPr>
              <a:t>soá</a:t>
            </a:r>
            <a:r>
              <a:rPr lang="en-US" b="1">
                <a:latin typeface="VNI-Avo" pitchFamily="2" charset="0"/>
              </a:rPr>
              <a:t> </a:t>
            </a:r>
            <a:r>
              <a:rPr lang="en-US" b="1" err="1">
                <a:latin typeface="VNI-Avo" pitchFamily="2" charset="0"/>
              </a:rPr>
              <a:t>thích</a:t>
            </a:r>
            <a:r>
              <a:rPr lang="en-US" b="1">
                <a:latin typeface="VNI-Avo" pitchFamily="2" charset="0"/>
              </a:rPr>
              <a:t> </a:t>
            </a:r>
            <a:r>
              <a:rPr lang="en-US" b="1" err="1">
                <a:latin typeface="VNI-Avo" pitchFamily="2" charset="0"/>
              </a:rPr>
              <a:t>hôïp</a:t>
            </a:r>
            <a:r>
              <a:rPr lang="en-US" b="1">
                <a:latin typeface="VNI-Avo" pitchFamily="2" charset="0"/>
              </a:rPr>
              <a:t> </a:t>
            </a:r>
            <a:r>
              <a:rPr lang="en-US" b="1" err="1">
                <a:latin typeface="VNI-Avo" pitchFamily="2" charset="0"/>
              </a:rPr>
              <a:t>vaø</a:t>
            </a:r>
            <a:r>
              <a:rPr lang="en-US" b="1">
                <a:latin typeface="VNI-Avo" pitchFamily="2" charset="0"/>
              </a:rPr>
              <a:t> </a:t>
            </a:r>
            <a:r>
              <a:rPr lang="en-US" b="1" err="1">
                <a:latin typeface="VNI-Avo" pitchFamily="2" charset="0"/>
              </a:rPr>
              <a:t>caâu</a:t>
            </a:r>
            <a:r>
              <a:rPr lang="en-US" b="1">
                <a:latin typeface="VNI-Avo" pitchFamily="2" charset="0"/>
              </a:rPr>
              <a:t> hoûi vaøo choã chaám, </a:t>
            </a:r>
            <a:r>
              <a:rPr lang="en-US" b="1" err="1">
                <a:latin typeface="VNI-Avo" pitchFamily="2" charset="0"/>
              </a:rPr>
              <a:t>ñeå</a:t>
            </a:r>
            <a:r>
              <a:rPr lang="en-US" b="1">
                <a:latin typeface="VNI-Avo" pitchFamily="2" charset="0"/>
              </a:rPr>
              <a:t> </a:t>
            </a:r>
            <a:r>
              <a:rPr lang="en-US" b="1" err="1">
                <a:latin typeface="VNI-Avo" pitchFamily="2" charset="0"/>
              </a:rPr>
              <a:t>coù</a:t>
            </a:r>
            <a:r>
              <a:rPr lang="en-US" b="1">
                <a:latin typeface="VNI-Avo" pitchFamily="2" charset="0"/>
              </a:rPr>
              <a:t> </a:t>
            </a:r>
            <a:r>
              <a:rPr lang="en-US" b="1" err="1">
                <a:latin typeface="VNI-Avo" pitchFamily="2" charset="0"/>
              </a:rPr>
              <a:t>baøi</a:t>
            </a:r>
            <a:r>
              <a:rPr lang="en-US" b="1">
                <a:latin typeface="VNI-Avo" pitchFamily="2" charset="0"/>
              </a:rPr>
              <a:t> toaùn: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0022" y="4467672"/>
            <a:ext cx="99685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latin typeface="VNI-Avo" pitchFamily="2" charset="0"/>
              </a:rPr>
              <a:t>Baøi toaùn: Coù...caùi noùn, coù theâm....caùi noùn.</a:t>
            </a:r>
          </a:p>
          <a:p>
            <a:pPr eaLnBrk="1" hangingPunct="1"/>
            <a:r>
              <a:rPr lang="en-US" altLang="en-US" sz="3200" b="1">
                <a:latin typeface="VNI-Avo" pitchFamily="2" charset="0"/>
              </a:rPr>
              <a:t>                </a:t>
            </a:r>
          </a:p>
          <a:p>
            <a:pPr eaLnBrk="1" hangingPunct="1"/>
            <a:r>
              <a:rPr lang="en-US" altLang="en-US" sz="3200" b="1">
                <a:latin typeface="VNI-Avo" pitchFamily="2" charset="0"/>
              </a:rPr>
              <a:t>               Hoûi.......................................................?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9112250" y="1555750"/>
            <a:ext cx="728663" cy="2693988"/>
          </a:xfrm>
          <a:prstGeom prst="rightBrace">
            <a:avLst>
              <a:gd name="adj1" fmla="val 8333"/>
              <a:gd name="adj2" fmla="val 491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121900" y="2505075"/>
            <a:ext cx="754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latin typeface="VNI-Avo" pitchFamily="2" charset="0"/>
              </a:rPr>
              <a:t>?</a:t>
            </a:r>
            <a:endParaRPr lang="en-US" altLang="en-US" sz="4800"/>
          </a:p>
        </p:txBody>
      </p:sp>
      <p:grpSp>
        <p:nvGrpSpPr>
          <p:cNvPr id="5" name="Group 4"/>
          <p:cNvGrpSpPr/>
          <p:nvPr/>
        </p:nvGrpSpPr>
        <p:grpSpPr bwMode="auto">
          <a:xfrm>
            <a:off x="1114425" y="1576388"/>
            <a:ext cx="4349750" cy="1184275"/>
            <a:chOff x="1114555" y="1555999"/>
            <a:chExt cx="4350119" cy="1185253"/>
          </a:xfrm>
        </p:grpSpPr>
        <p:pic>
          <p:nvPicPr>
            <p:cNvPr id="31763" name="Picture 2" descr="A picture containing clothing, headdress, helmet, red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555" y="1555999"/>
              <a:ext cx="1497544" cy="112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24" descr="A picture containing clothing, headdress, helmet, red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373" y="1589050"/>
              <a:ext cx="1497544" cy="112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Picture 25" descr="A picture containing clothing, headdress, helmet, red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30" y="1618094"/>
              <a:ext cx="1497544" cy="112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 bwMode="auto">
          <a:xfrm>
            <a:off x="1201738" y="2844800"/>
            <a:ext cx="7180262" cy="1255713"/>
            <a:chOff x="1201052" y="2844737"/>
            <a:chExt cx="7180984" cy="1255215"/>
          </a:xfrm>
        </p:grpSpPr>
        <p:grpSp>
          <p:nvGrpSpPr>
            <p:cNvPr id="31756" name="Group 28"/>
            <p:cNvGrpSpPr/>
            <p:nvPr/>
          </p:nvGrpSpPr>
          <p:grpSpPr bwMode="auto">
            <a:xfrm>
              <a:off x="1201052" y="2844737"/>
              <a:ext cx="4350119" cy="1185253"/>
              <a:chOff x="1114555" y="1555999"/>
              <a:chExt cx="4350119" cy="1185253"/>
            </a:xfrm>
          </p:grpSpPr>
          <p:pic>
            <p:nvPicPr>
              <p:cNvPr id="31760" name="Picture 30" descr="A picture containing clothing, headdress, helmet, red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555" y="1555999"/>
                <a:ext cx="1497544" cy="112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1" name="Picture 31" descr="A picture containing clothing, headdress, helmet, red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373" y="1589050"/>
                <a:ext cx="1497544" cy="112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2" name="Picture 32" descr="A picture containing clothing, headdress, helmet, red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7130" y="1618094"/>
                <a:ext cx="1497544" cy="112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7" name="Group 20"/>
            <p:cNvGrpSpPr/>
            <p:nvPr/>
          </p:nvGrpSpPr>
          <p:grpSpPr bwMode="auto">
            <a:xfrm>
              <a:off x="5464674" y="2890106"/>
              <a:ext cx="2917362" cy="1209846"/>
              <a:chOff x="5464674" y="2943742"/>
              <a:chExt cx="2917362" cy="1156209"/>
            </a:xfrm>
          </p:grpSpPr>
          <p:pic>
            <p:nvPicPr>
              <p:cNvPr id="31758" name="Picture 34" descr="A picture containing clothing, headdress, helmet, red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4674" y="2943742"/>
                <a:ext cx="1497544" cy="112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9" name="Picture 35" descr="A picture containing clothing, headdress, helmet, red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4492" y="2976793"/>
                <a:ext cx="1497544" cy="112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754" name="TextBox 41"/>
          <p:cNvSpPr txBox="1">
            <a:spLocks noChangeArrowheads="1"/>
          </p:cNvSpPr>
          <p:nvPr/>
        </p:nvSpPr>
        <p:spPr bwMode="auto">
          <a:xfrm>
            <a:off x="5522913" y="2978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eart - 20653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" y="-17780"/>
            <a:ext cx="12182475" cy="6893719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9525" y="3175"/>
            <a:ext cx="12161838" cy="6851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5" name="Heart 4"/>
          <p:cNvSpPr/>
          <p:nvPr/>
        </p:nvSpPr>
        <p:spPr>
          <a:xfrm>
            <a:off x="1639888" y="3417888"/>
            <a:ext cx="1149350" cy="906462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6" name="Heart 5"/>
          <p:cNvSpPr/>
          <p:nvPr/>
        </p:nvSpPr>
        <p:spPr>
          <a:xfrm>
            <a:off x="673100" y="625475"/>
            <a:ext cx="1543050" cy="1379538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7" name="Heart 6"/>
          <p:cNvSpPr/>
          <p:nvPr/>
        </p:nvSpPr>
        <p:spPr>
          <a:xfrm>
            <a:off x="8458200" y="5307013"/>
            <a:ext cx="1068388" cy="1068387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8" name="Heart 7"/>
          <p:cNvSpPr/>
          <p:nvPr/>
        </p:nvSpPr>
        <p:spPr>
          <a:xfrm>
            <a:off x="9804400" y="265113"/>
            <a:ext cx="1008063" cy="1220787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9" name="5-Point Star 8"/>
          <p:cNvSpPr/>
          <p:nvPr/>
        </p:nvSpPr>
        <p:spPr>
          <a:xfrm>
            <a:off x="5913438" y="419100"/>
            <a:ext cx="1643062" cy="1190625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12" name="5-Point Star 11"/>
          <p:cNvSpPr/>
          <p:nvPr/>
        </p:nvSpPr>
        <p:spPr>
          <a:xfrm>
            <a:off x="9804400" y="2490788"/>
            <a:ext cx="1339850" cy="9271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1979613" y="2328863"/>
            <a:ext cx="716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0663" y="2198688"/>
            <a:ext cx="10923587" cy="4297362"/>
          </a:xfrm>
          <a:custGeom>
            <a:avLst/>
            <a:gdLst>
              <a:gd name="adj" fmla="val 19098"/>
              <a:gd name="hf" fmla="val 105146"/>
              <a:gd name="vf" fmla="val 110557"/>
              <a:gd name="a" fmla="pin 0 adj 50000"/>
              <a:gd name="swd2" fmla="*/ wd2 hf 100000"/>
              <a:gd name="shd2" fmla="*/ hd2 vf 100000"/>
              <a:gd name="svc" fmla="*/ vc vf 100000"/>
              <a:gd name="dx1" fmla="cos swd2 1080000"/>
              <a:gd name="dx2" fmla="cos swd2 18360000"/>
              <a:gd name="dy1" fmla="sin shd2 1080000"/>
              <a:gd name="dy2" fmla="sin shd2 18360000"/>
              <a:gd name="x1" fmla="+- hc 0 dx1"/>
              <a:gd name="x2" fmla="+- hc 0 dx2"/>
              <a:gd name="x3" fmla="+- hc dx2 0"/>
              <a:gd name="x4" fmla="+- hc dx1 0"/>
              <a:gd name="y1" fmla="+- svc 0 dy1"/>
              <a:gd name="y2" fmla="+- svc 0 dy2"/>
              <a:gd name="iwd2" fmla="*/ swd2 a 50000"/>
              <a:gd name="ihd2" fmla="*/ shd2 a 50000"/>
              <a:gd name="sdx1" fmla="cos iwd2 20520000"/>
              <a:gd name="sdx2" fmla="cos iwd2 3240000"/>
              <a:gd name="sdy1" fmla="sin ihd2 3240000"/>
              <a:gd name="sdy2" fmla="sin ihd2 20520000"/>
              <a:gd name="sx1" fmla="+- hc 0 sdx1"/>
              <a:gd name="sx2" fmla="+- hc 0 sdx2"/>
              <a:gd name="sx3" fmla="+- hc sdx2 0"/>
              <a:gd name="sx4" fmla="+- hc sdx1 0"/>
              <a:gd name="sy1" fmla="+- svc 0 sdy1"/>
              <a:gd name="sy2" fmla="+- svc 0 sdy2"/>
              <a:gd name="sy3" fmla="+- svc ihd2 0"/>
              <a:gd name="yAdj" fmla="+- svc 0 ihd2"/>
            </a:gdLst>
            <a:ahLst/>
            <a:cxnLst>
              <a:cxn ang="3">
                <a:pos x="hc" y="t"/>
              </a:cxn>
              <a:cxn ang="cd2">
                <a:pos x="x1" y="y1"/>
              </a:cxn>
              <a:cxn ang="cd4">
                <a:pos x="x2" y="y2"/>
              </a:cxn>
              <a:cxn ang="cd4">
                <a:pos x="x3" y="y2"/>
              </a:cxn>
              <a:cxn ang="0">
                <a:pos x="x4" y="y1"/>
              </a:cxn>
            </a:cxnLst>
            <a:rect l="l" t="t" r="r" b="b"/>
            <a:pathLst>
              <a:path w="17204" h="6768">
                <a:moveTo>
                  <a:pt x="4435" y="4704"/>
                </a:moveTo>
                <a:lnTo>
                  <a:pt x="4740" y="5420"/>
                </a:lnTo>
                <a:lnTo>
                  <a:pt x="5728" y="5420"/>
                </a:lnTo>
                <a:lnTo>
                  <a:pt x="4929" y="5862"/>
                </a:lnTo>
                <a:lnTo>
                  <a:pt x="5234" y="6577"/>
                </a:lnTo>
                <a:lnTo>
                  <a:pt x="4435" y="6135"/>
                </a:lnTo>
                <a:lnTo>
                  <a:pt x="3636" y="6577"/>
                </a:lnTo>
                <a:lnTo>
                  <a:pt x="3941" y="5862"/>
                </a:lnTo>
                <a:lnTo>
                  <a:pt x="3142" y="5420"/>
                </a:lnTo>
                <a:lnTo>
                  <a:pt x="4130" y="5420"/>
                </a:lnTo>
                <a:lnTo>
                  <a:pt x="4435" y="4704"/>
                </a:lnTo>
                <a:close/>
                <a:moveTo>
                  <a:pt x="1499" y="4212"/>
                </a:moveTo>
                <a:lnTo>
                  <a:pt x="1853" y="5056"/>
                </a:lnTo>
                <a:lnTo>
                  <a:pt x="2998" y="5056"/>
                </a:lnTo>
                <a:lnTo>
                  <a:pt x="2072" y="5577"/>
                </a:lnTo>
                <a:lnTo>
                  <a:pt x="2425" y="6420"/>
                </a:lnTo>
                <a:lnTo>
                  <a:pt x="1499" y="5899"/>
                </a:lnTo>
                <a:lnTo>
                  <a:pt x="573" y="6420"/>
                </a:lnTo>
                <a:lnTo>
                  <a:pt x="926" y="5577"/>
                </a:lnTo>
                <a:lnTo>
                  <a:pt x="0" y="5056"/>
                </a:lnTo>
                <a:lnTo>
                  <a:pt x="1145" y="5056"/>
                </a:lnTo>
                <a:lnTo>
                  <a:pt x="1499" y="4212"/>
                </a:lnTo>
                <a:close/>
                <a:moveTo>
                  <a:pt x="7522" y="5418"/>
                </a:moveTo>
                <a:lnTo>
                  <a:pt x="7769" y="5934"/>
                </a:lnTo>
                <a:lnTo>
                  <a:pt x="8569" y="5934"/>
                </a:lnTo>
                <a:lnTo>
                  <a:pt x="7922" y="6253"/>
                </a:lnTo>
                <a:lnTo>
                  <a:pt x="8169" y="6768"/>
                </a:lnTo>
                <a:lnTo>
                  <a:pt x="7522" y="6450"/>
                </a:lnTo>
                <a:lnTo>
                  <a:pt x="6875" y="6768"/>
                </a:lnTo>
                <a:lnTo>
                  <a:pt x="7122" y="6253"/>
                </a:lnTo>
                <a:lnTo>
                  <a:pt x="6475" y="5934"/>
                </a:lnTo>
                <a:lnTo>
                  <a:pt x="7275" y="5934"/>
                </a:lnTo>
                <a:lnTo>
                  <a:pt x="7522" y="5418"/>
                </a:lnTo>
                <a:close/>
                <a:moveTo>
                  <a:pt x="13368" y="4901"/>
                </a:moveTo>
                <a:cubicBezTo>
                  <a:pt x="13537" y="4904"/>
                  <a:pt x="13715" y="5025"/>
                  <a:pt x="13814" y="5301"/>
                </a:cubicBezTo>
                <a:cubicBezTo>
                  <a:pt x="13913" y="5025"/>
                  <a:pt x="14091" y="4904"/>
                  <a:pt x="14260" y="4901"/>
                </a:cubicBezTo>
                <a:cubicBezTo>
                  <a:pt x="14689" y="4894"/>
                  <a:pt x="15048" y="5655"/>
                  <a:pt x="13814" y="6561"/>
                </a:cubicBezTo>
                <a:cubicBezTo>
                  <a:pt x="12580" y="5655"/>
                  <a:pt x="12939" y="4894"/>
                  <a:pt x="13368" y="4901"/>
                </a:cubicBezTo>
                <a:close/>
                <a:moveTo>
                  <a:pt x="16148" y="445"/>
                </a:moveTo>
                <a:lnTo>
                  <a:pt x="16398" y="1003"/>
                </a:lnTo>
                <a:lnTo>
                  <a:pt x="17204" y="1003"/>
                </a:lnTo>
                <a:lnTo>
                  <a:pt x="16552" y="1347"/>
                </a:lnTo>
                <a:lnTo>
                  <a:pt x="16801" y="1904"/>
                </a:lnTo>
                <a:lnTo>
                  <a:pt x="16148" y="1560"/>
                </a:lnTo>
                <a:lnTo>
                  <a:pt x="15496" y="1904"/>
                </a:lnTo>
                <a:lnTo>
                  <a:pt x="15745" y="1347"/>
                </a:lnTo>
                <a:lnTo>
                  <a:pt x="15093" y="1003"/>
                </a:lnTo>
                <a:lnTo>
                  <a:pt x="15899" y="1003"/>
                </a:lnTo>
                <a:lnTo>
                  <a:pt x="16148" y="445"/>
                </a:lnTo>
                <a:close/>
                <a:moveTo>
                  <a:pt x="8906" y="2411"/>
                </a:moveTo>
                <a:lnTo>
                  <a:pt x="8986" y="2411"/>
                </a:lnTo>
                <a:lnTo>
                  <a:pt x="8986" y="2547"/>
                </a:lnTo>
                <a:lnTo>
                  <a:pt x="8906" y="2547"/>
                </a:lnTo>
                <a:lnTo>
                  <a:pt x="8906" y="2411"/>
                </a:lnTo>
                <a:close/>
                <a:moveTo>
                  <a:pt x="6243" y="1633"/>
                </a:moveTo>
                <a:lnTo>
                  <a:pt x="6087" y="1999"/>
                </a:lnTo>
                <a:lnTo>
                  <a:pt x="6397" y="1999"/>
                </a:lnTo>
                <a:lnTo>
                  <a:pt x="6243" y="1633"/>
                </a:lnTo>
                <a:close/>
                <a:moveTo>
                  <a:pt x="8939" y="1606"/>
                </a:moveTo>
                <a:cubicBezTo>
                  <a:pt x="8851" y="1606"/>
                  <a:pt x="8776" y="1638"/>
                  <a:pt x="8714" y="1704"/>
                </a:cubicBezTo>
                <a:cubicBezTo>
                  <a:pt x="8652" y="1771"/>
                  <a:pt x="8621" y="1851"/>
                  <a:pt x="8621" y="1945"/>
                </a:cubicBezTo>
                <a:cubicBezTo>
                  <a:pt x="8621" y="2036"/>
                  <a:pt x="8652" y="2115"/>
                  <a:pt x="8715" y="2180"/>
                </a:cubicBezTo>
                <a:cubicBezTo>
                  <a:pt x="8778" y="2245"/>
                  <a:pt x="8852" y="2277"/>
                  <a:pt x="8939" y="2277"/>
                </a:cubicBezTo>
                <a:cubicBezTo>
                  <a:pt x="9024" y="2277"/>
                  <a:pt x="9098" y="2244"/>
                  <a:pt x="9161" y="2179"/>
                </a:cubicBezTo>
                <a:cubicBezTo>
                  <a:pt x="9223" y="2113"/>
                  <a:pt x="9254" y="2033"/>
                  <a:pt x="9254" y="1939"/>
                </a:cubicBezTo>
                <a:cubicBezTo>
                  <a:pt x="9254" y="1847"/>
                  <a:pt x="9222" y="1769"/>
                  <a:pt x="9158" y="1704"/>
                </a:cubicBezTo>
                <a:cubicBezTo>
                  <a:pt x="9095" y="1639"/>
                  <a:pt x="9021" y="1606"/>
                  <a:pt x="8939" y="1606"/>
                </a:cubicBezTo>
                <a:close/>
                <a:moveTo>
                  <a:pt x="13535" y="1541"/>
                </a:moveTo>
                <a:lnTo>
                  <a:pt x="14101" y="1541"/>
                </a:lnTo>
                <a:lnTo>
                  <a:pt x="14101" y="1614"/>
                </a:lnTo>
                <a:lnTo>
                  <a:pt x="13615" y="1614"/>
                </a:lnTo>
                <a:lnTo>
                  <a:pt x="13615" y="1902"/>
                </a:lnTo>
                <a:lnTo>
                  <a:pt x="14101" y="1902"/>
                </a:lnTo>
                <a:lnTo>
                  <a:pt x="14101" y="1973"/>
                </a:lnTo>
                <a:lnTo>
                  <a:pt x="13615" y="1973"/>
                </a:lnTo>
                <a:lnTo>
                  <a:pt x="13615" y="2267"/>
                </a:lnTo>
                <a:lnTo>
                  <a:pt x="14101" y="2267"/>
                </a:lnTo>
                <a:lnTo>
                  <a:pt x="14101" y="2340"/>
                </a:lnTo>
                <a:lnTo>
                  <a:pt x="13535" y="2340"/>
                </a:lnTo>
                <a:lnTo>
                  <a:pt x="13535" y="1541"/>
                </a:lnTo>
                <a:close/>
                <a:moveTo>
                  <a:pt x="12231" y="1541"/>
                </a:moveTo>
                <a:lnTo>
                  <a:pt x="12311" y="1541"/>
                </a:lnTo>
                <a:lnTo>
                  <a:pt x="12311" y="2340"/>
                </a:lnTo>
                <a:lnTo>
                  <a:pt x="12231" y="2340"/>
                </a:lnTo>
                <a:lnTo>
                  <a:pt x="12231" y="1541"/>
                </a:lnTo>
                <a:close/>
                <a:moveTo>
                  <a:pt x="11428" y="1541"/>
                </a:moveTo>
                <a:lnTo>
                  <a:pt x="11523" y="1541"/>
                </a:lnTo>
                <a:lnTo>
                  <a:pt x="11523" y="2027"/>
                </a:lnTo>
                <a:cubicBezTo>
                  <a:pt x="11523" y="2061"/>
                  <a:pt x="11526" y="2091"/>
                  <a:pt x="11532" y="2118"/>
                </a:cubicBezTo>
                <a:cubicBezTo>
                  <a:pt x="11537" y="2145"/>
                  <a:pt x="11549" y="2170"/>
                  <a:pt x="11566" y="2193"/>
                </a:cubicBezTo>
                <a:cubicBezTo>
                  <a:pt x="11586" y="2220"/>
                  <a:pt x="11613" y="2240"/>
                  <a:pt x="11645" y="2255"/>
                </a:cubicBezTo>
                <a:cubicBezTo>
                  <a:pt x="11677" y="2270"/>
                  <a:pt x="11713" y="2277"/>
                  <a:pt x="11752" y="2277"/>
                </a:cubicBezTo>
                <a:cubicBezTo>
                  <a:pt x="11787" y="2277"/>
                  <a:pt x="11821" y="2271"/>
                  <a:pt x="11852" y="2258"/>
                </a:cubicBezTo>
                <a:cubicBezTo>
                  <a:pt x="11884" y="2245"/>
                  <a:pt x="11909" y="2227"/>
                  <a:pt x="11927" y="2204"/>
                </a:cubicBezTo>
                <a:cubicBezTo>
                  <a:pt x="11948" y="2181"/>
                  <a:pt x="11963" y="2153"/>
                  <a:pt x="11971" y="2120"/>
                </a:cubicBezTo>
                <a:cubicBezTo>
                  <a:pt x="11978" y="2094"/>
                  <a:pt x="11981" y="2063"/>
                  <a:pt x="11981" y="2027"/>
                </a:cubicBezTo>
                <a:lnTo>
                  <a:pt x="11981" y="1541"/>
                </a:lnTo>
                <a:lnTo>
                  <a:pt x="12078" y="1541"/>
                </a:lnTo>
                <a:lnTo>
                  <a:pt x="12078" y="2027"/>
                </a:lnTo>
                <a:cubicBezTo>
                  <a:pt x="12078" y="2074"/>
                  <a:pt x="12074" y="2113"/>
                  <a:pt x="12065" y="2144"/>
                </a:cubicBezTo>
                <a:cubicBezTo>
                  <a:pt x="12054" y="2185"/>
                  <a:pt x="12033" y="2221"/>
                  <a:pt x="12005" y="2253"/>
                </a:cubicBezTo>
                <a:cubicBezTo>
                  <a:pt x="11976" y="2285"/>
                  <a:pt x="11939" y="2310"/>
                  <a:pt x="11895" y="2328"/>
                </a:cubicBezTo>
                <a:cubicBezTo>
                  <a:pt x="11851" y="2346"/>
                  <a:pt x="11803" y="2355"/>
                  <a:pt x="11752" y="2355"/>
                </a:cubicBezTo>
                <a:cubicBezTo>
                  <a:pt x="11704" y="2355"/>
                  <a:pt x="11658" y="2347"/>
                  <a:pt x="11615" y="2330"/>
                </a:cubicBezTo>
                <a:cubicBezTo>
                  <a:pt x="11572" y="2314"/>
                  <a:pt x="11535" y="2290"/>
                  <a:pt x="11505" y="2259"/>
                </a:cubicBezTo>
                <a:cubicBezTo>
                  <a:pt x="11475" y="2228"/>
                  <a:pt x="11454" y="2192"/>
                  <a:pt x="11442" y="2149"/>
                </a:cubicBezTo>
                <a:cubicBezTo>
                  <a:pt x="11433" y="2117"/>
                  <a:pt x="11428" y="2076"/>
                  <a:pt x="11428" y="2027"/>
                </a:cubicBezTo>
                <a:lnTo>
                  <a:pt x="11428" y="1541"/>
                </a:lnTo>
                <a:close/>
                <a:moveTo>
                  <a:pt x="7877" y="1541"/>
                </a:moveTo>
                <a:lnTo>
                  <a:pt x="7957" y="1541"/>
                </a:lnTo>
                <a:lnTo>
                  <a:pt x="7957" y="1893"/>
                </a:lnTo>
                <a:lnTo>
                  <a:pt x="8372" y="1893"/>
                </a:lnTo>
                <a:lnTo>
                  <a:pt x="8372" y="1541"/>
                </a:lnTo>
                <a:lnTo>
                  <a:pt x="8452" y="1541"/>
                </a:lnTo>
                <a:lnTo>
                  <a:pt x="8452" y="2340"/>
                </a:lnTo>
                <a:lnTo>
                  <a:pt x="8372" y="2340"/>
                </a:lnTo>
                <a:lnTo>
                  <a:pt x="8372" y="1964"/>
                </a:lnTo>
                <a:lnTo>
                  <a:pt x="7957" y="1964"/>
                </a:lnTo>
                <a:lnTo>
                  <a:pt x="7957" y="2340"/>
                </a:lnTo>
                <a:lnTo>
                  <a:pt x="7877" y="2340"/>
                </a:lnTo>
                <a:lnTo>
                  <a:pt x="7877" y="1541"/>
                </a:lnTo>
                <a:close/>
                <a:moveTo>
                  <a:pt x="6197" y="1541"/>
                </a:moveTo>
                <a:lnTo>
                  <a:pt x="6286" y="1541"/>
                </a:lnTo>
                <a:lnTo>
                  <a:pt x="6629" y="2340"/>
                </a:lnTo>
                <a:lnTo>
                  <a:pt x="6543" y="2340"/>
                </a:lnTo>
                <a:lnTo>
                  <a:pt x="6427" y="2072"/>
                </a:lnTo>
                <a:lnTo>
                  <a:pt x="6054" y="2072"/>
                </a:lnTo>
                <a:lnTo>
                  <a:pt x="5940" y="2340"/>
                </a:lnTo>
                <a:lnTo>
                  <a:pt x="5854" y="2340"/>
                </a:lnTo>
                <a:lnTo>
                  <a:pt x="6197" y="1541"/>
                </a:lnTo>
                <a:close/>
                <a:moveTo>
                  <a:pt x="12812" y="1541"/>
                </a:moveTo>
                <a:lnTo>
                  <a:pt x="13090" y="2242"/>
                </a:lnTo>
                <a:lnTo>
                  <a:pt x="13374" y="1541"/>
                </a:lnTo>
                <a:lnTo>
                  <a:pt x="13460" y="1541"/>
                </a:lnTo>
                <a:lnTo>
                  <a:pt x="13130" y="2340"/>
                </a:lnTo>
                <a:lnTo>
                  <a:pt x="13054" y="2340"/>
                </a:lnTo>
                <a:lnTo>
                  <a:pt x="12724" y="1541"/>
                </a:lnTo>
                <a:lnTo>
                  <a:pt x="12812" y="1541"/>
                </a:lnTo>
                <a:close/>
                <a:moveTo>
                  <a:pt x="10687" y="1541"/>
                </a:moveTo>
                <a:lnTo>
                  <a:pt x="10965" y="2242"/>
                </a:lnTo>
                <a:lnTo>
                  <a:pt x="11249" y="1541"/>
                </a:lnTo>
                <a:lnTo>
                  <a:pt x="11335" y="1541"/>
                </a:lnTo>
                <a:lnTo>
                  <a:pt x="11005" y="2340"/>
                </a:lnTo>
                <a:lnTo>
                  <a:pt x="10929" y="2340"/>
                </a:lnTo>
                <a:lnTo>
                  <a:pt x="10599" y="1541"/>
                </a:lnTo>
                <a:lnTo>
                  <a:pt x="10687" y="1541"/>
                </a:lnTo>
                <a:close/>
                <a:moveTo>
                  <a:pt x="6808" y="1541"/>
                </a:moveTo>
                <a:lnTo>
                  <a:pt x="7086" y="1990"/>
                </a:lnTo>
                <a:lnTo>
                  <a:pt x="7361" y="1541"/>
                </a:lnTo>
                <a:lnTo>
                  <a:pt x="7469" y="1541"/>
                </a:lnTo>
                <a:lnTo>
                  <a:pt x="7132" y="2072"/>
                </a:lnTo>
                <a:lnTo>
                  <a:pt x="7132" y="2340"/>
                </a:lnTo>
                <a:lnTo>
                  <a:pt x="7037" y="2340"/>
                </a:lnTo>
                <a:lnTo>
                  <a:pt x="7037" y="2072"/>
                </a:lnTo>
                <a:lnTo>
                  <a:pt x="6702" y="1541"/>
                </a:lnTo>
                <a:lnTo>
                  <a:pt x="6808" y="1541"/>
                </a:lnTo>
                <a:close/>
                <a:moveTo>
                  <a:pt x="4282" y="1541"/>
                </a:moveTo>
                <a:lnTo>
                  <a:pt x="4729" y="2203"/>
                </a:lnTo>
                <a:lnTo>
                  <a:pt x="4729" y="1541"/>
                </a:lnTo>
                <a:lnTo>
                  <a:pt x="4809" y="1541"/>
                </a:lnTo>
                <a:lnTo>
                  <a:pt x="4809" y="2340"/>
                </a:lnTo>
                <a:lnTo>
                  <a:pt x="4729" y="2340"/>
                </a:lnTo>
                <a:lnTo>
                  <a:pt x="4254" y="1638"/>
                </a:lnTo>
                <a:lnTo>
                  <a:pt x="4254" y="2340"/>
                </a:lnTo>
                <a:lnTo>
                  <a:pt x="4174" y="2340"/>
                </a:lnTo>
                <a:lnTo>
                  <a:pt x="4174" y="1541"/>
                </a:lnTo>
                <a:lnTo>
                  <a:pt x="4282" y="1541"/>
                </a:lnTo>
                <a:close/>
                <a:moveTo>
                  <a:pt x="9846" y="1528"/>
                </a:moveTo>
                <a:cubicBezTo>
                  <a:pt x="9933" y="1528"/>
                  <a:pt x="10010" y="1551"/>
                  <a:pt x="10077" y="1595"/>
                </a:cubicBezTo>
                <a:cubicBezTo>
                  <a:pt x="10105" y="1613"/>
                  <a:pt x="10131" y="1635"/>
                  <a:pt x="10156" y="1661"/>
                </a:cubicBezTo>
                <a:cubicBezTo>
                  <a:pt x="10186" y="1692"/>
                  <a:pt x="10206" y="1720"/>
                  <a:pt x="10215" y="1746"/>
                </a:cubicBezTo>
                <a:lnTo>
                  <a:pt x="10127" y="1746"/>
                </a:lnTo>
                <a:cubicBezTo>
                  <a:pt x="10098" y="1702"/>
                  <a:pt x="10058" y="1668"/>
                  <a:pt x="10007" y="1643"/>
                </a:cubicBezTo>
                <a:cubicBezTo>
                  <a:pt x="9955" y="1619"/>
                  <a:pt x="9902" y="1606"/>
                  <a:pt x="9849" y="1606"/>
                </a:cubicBezTo>
                <a:cubicBezTo>
                  <a:pt x="9759" y="1606"/>
                  <a:pt x="9680" y="1640"/>
                  <a:pt x="9614" y="1706"/>
                </a:cubicBezTo>
                <a:cubicBezTo>
                  <a:pt x="9547" y="1773"/>
                  <a:pt x="9514" y="1850"/>
                  <a:pt x="9514" y="1939"/>
                </a:cubicBezTo>
                <a:cubicBezTo>
                  <a:pt x="9514" y="2031"/>
                  <a:pt x="9548" y="2110"/>
                  <a:pt x="9615" y="2177"/>
                </a:cubicBezTo>
                <a:cubicBezTo>
                  <a:pt x="9683" y="2244"/>
                  <a:pt x="9762" y="2277"/>
                  <a:pt x="9853" y="2277"/>
                </a:cubicBezTo>
                <a:cubicBezTo>
                  <a:pt x="9907" y="2277"/>
                  <a:pt x="9958" y="2264"/>
                  <a:pt x="10007" y="2238"/>
                </a:cubicBezTo>
                <a:cubicBezTo>
                  <a:pt x="10056" y="2211"/>
                  <a:pt x="10097" y="2176"/>
                  <a:pt x="10129" y="2130"/>
                </a:cubicBezTo>
                <a:lnTo>
                  <a:pt x="10218" y="2130"/>
                </a:lnTo>
                <a:cubicBezTo>
                  <a:pt x="10183" y="2197"/>
                  <a:pt x="10132" y="2252"/>
                  <a:pt x="10065" y="2293"/>
                </a:cubicBezTo>
                <a:cubicBezTo>
                  <a:pt x="9998" y="2335"/>
                  <a:pt x="9928" y="2355"/>
                  <a:pt x="9853" y="2355"/>
                </a:cubicBezTo>
                <a:cubicBezTo>
                  <a:pt x="9735" y="2355"/>
                  <a:pt x="9636" y="2315"/>
                  <a:pt x="9555" y="2235"/>
                </a:cubicBezTo>
                <a:cubicBezTo>
                  <a:pt x="9474" y="2155"/>
                  <a:pt x="9434" y="2056"/>
                  <a:pt x="9434" y="1939"/>
                </a:cubicBezTo>
                <a:cubicBezTo>
                  <a:pt x="9434" y="1825"/>
                  <a:pt x="9474" y="1728"/>
                  <a:pt x="9555" y="1648"/>
                </a:cubicBezTo>
                <a:cubicBezTo>
                  <a:pt x="9635" y="1568"/>
                  <a:pt x="9733" y="1528"/>
                  <a:pt x="9846" y="1528"/>
                </a:cubicBezTo>
                <a:close/>
                <a:moveTo>
                  <a:pt x="8936" y="1528"/>
                </a:moveTo>
                <a:cubicBezTo>
                  <a:pt x="9042" y="1528"/>
                  <a:pt x="9133" y="1568"/>
                  <a:pt x="9210" y="1648"/>
                </a:cubicBezTo>
                <a:cubicBezTo>
                  <a:pt x="9287" y="1727"/>
                  <a:pt x="9325" y="1824"/>
                  <a:pt x="9325" y="1939"/>
                </a:cubicBezTo>
                <a:cubicBezTo>
                  <a:pt x="9325" y="2054"/>
                  <a:pt x="9287" y="2152"/>
                  <a:pt x="9212" y="2233"/>
                </a:cubicBezTo>
                <a:cubicBezTo>
                  <a:pt x="9136" y="2315"/>
                  <a:pt x="9044" y="2355"/>
                  <a:pt x="8936" y="2355"/>
                </a:cubicBezTo>
                <a:cubicBezTo>
                  <a:pt x="8832" y="2355"/>
                  <a:pt x="8741" y="2316"/>
                  <a:pt x="8664" y="2236"/>
                </a:cubicBezTo>
                <a:cubicBezTo>
                  <a:pt x="8585" y="2155"/>
                  <a:pt x="8545" y="2058"/>
                  <a:pt x="8545" y="1945"/>
                </a:cubicBezTo>
                <a:cubicBezTo>
                  <a:pt x="8545" y="1828"/>
                  <a:pt x="8583" y="1730"/>
                  <a:pt x="8660" y="1649"/>
                </a:cubicBezTo>
                <a:cubicBezTo>
                  <a:pt x="8736" y="1569"/>
                  <a:pt x="8828" y="1528"/>
                  <a:pt x="8936" y="1528"/>
                </a:cubicBezTo>
                <a:close/>
                <a:moveTo>
                  <a:pt x="5366" y="1528"/>
                </a:moveTo>
                <a:cubicBezTo>
                  <a:pt x="5452" y="1528"/>
                  <a:pt x="5531" y="1551"/>
                  <a:pt x="5601" y="1597"/>
                </a:cubicBezTo>
                <a:cubicBezTo>
                  <a:pt x="5631" y="1618"/>
                  <a:pt x="5658" y="1640"/>
                  <a:pt x="5682" y="1666"/>
                </a:cubicBezTo>
                <a:cubicBezTo>
                  <a:pt x="5712" y="1697"/>
                  <a:pt x="5731" y="1726"/>
                  <a:pt x="5739" y="1755"/>
                </a:cubicBezTo>
                <a:lnTo>
                  <a:pt x="5649" y="1755"/>
                </a:lnTo>
                <a:cubicBezTo>
                  <a:pt x="5621" y="1708"/>
                  <a:pt x="5582" y="1672"/>
                  <a:pt x="5530" y="1646"/>
                </a:cubicBezTo>
                <a:cubicBezTo>
                  <a:pt x="5479" y="1619"/>
                  <a:pt x="5424" y="1606"/>
                  <a:pt x="5366" y="1606"/>
                </a:cubicBezTo>
                <a:cubicBezTo>
                  <a:pt x="5323" y="1606"/>
                  <a:pt x="5280" y="1614"/>
                  <a:pt x="5239" y="1628"/>
                </a:cubicBezTo>
                <a:cubicBezTo>
                  <a:pt x="5197" y="1643"/>
                  <a:pt x="5160" y="1666"/>
                  <a:pt x="5128" y="1696"/>
                </a:cubicBezTo>
                <a:cubicBezTo>
                  <a:pt x="5095" y="1726"/>
                  <a:pt x="5068" y="1763"/>
                  <a:pt x="5048" y="1807"/>
                </a:cubicBezTo>
                <a:cubicBezTo>
                  <a:pt x="5028" y="1851"/>
                  <a:pt x="5018" y="1895"/>
                  <a:pt x="5018" y="1939"/>
                </a:cubicBezTo>
                <a:cubicBezTo>
                  <a:pt x="5018" y="2034"/>
                  <a:pt x="5053" y="2115"/>
                  <a:pt x="5122" y="2180"/>
                </a:cubicBezTo>
                <a:cubicBezTo>
                  <a:pt x="5192" y="2245"/>
                  <a:pt x="5274" y="2277"/>
                  <a:pt x="5370" y="2277"/>
                </a:cubicBezTo>
                <a:cubicBezTo>
                  <a:pt x="5443" y="2277"/>
                  <a:pt x="5510" y="2255"/>
                  <a:pt x="5571" y="2212"/>
                </a:cubicBezTo>
                <a:cubicBezTo>
                  <a:pt x="5632" y="2168"/>
                  <a:pt x="5673" y="2113"/>
                  <a:pt x="5692" y="2044"/>
                </a:cubicBezTo>
                <a:lnTo>
                  <a:pt x="5247" y="2044"/>
                </a:lnTo>
                <a:lnTo>
                  <a:pt x="5247" y="1971"/>
                </a:lnTo>
                <a:lnTo>
                  <a:pt x="5789" y="1971"/>
                </a:lnTo>
                <a:cubicBezTo>
                  <a:pt x="5789" y="2078"/>
                  <a:pt x="5745" y="2170"/>
                  <a:pt x="5658" y="2245"/>
                </a:cubicBezTo>
                <a:cubicBezTo>
                  <a:pt x="5574" y="2319"/>
                  <a:pt x="5477" y="2355"/>
                  <a:pt x="5366" y="2355"/>
                </a:cubicBezTo>
                <a:cubicBezTo>
                  <a:pt x="5250" y="2355"/>
                  <a:pt x="5150" y="2314"/>
                  <a:pt x="5065" y="2232"/>
                </a:cubicBezTo>
                <a:cubicBezTo>
                  <a:pt x="4980" y="2150"/>
                  <a:pt x="4938" y="2052"/>
                  <a:pt x="4938" y="1936"/>
                </a:cubicBezTo>
                <a:cubicBezTo>
                  <a:pt x="4938" y="1884"/>
                  <a:pt x="4949" y="1833"/>
                  <a:pt x="4971" y="1783"/>
                </a:cubicBezTo>
                <a:cubicBezTo>
                  <a:pt x="4993" y="1733"/>
                  <a:pt x="5023" y="1689"/>
                  <a:pt x="5061" y="1651"/>
                </a:cubicBezTo>
                <a:cubicBezTo>
                  <a:pt x="5145" y="1569"/>
                  <a:pt x="5247" y="1528"/>
                  <a:pt x="5366" y="1528"/>
                </a:cubicBezTo>
                <a:close/>
                <a:moveTo>
                  <a:pt x="6167" y="1296"/>
                </a:moveTo>
                <a:lnTo>
                  <a:pt x="6355" y="1437"/>
                </a:lnTo>
                <a:lnTo>
                  <a:pt x="6320" y="1470"/>
                </a:lnTo>
                <a:lnTo>
                  <a:pt x="6098" y="1355"/>
                </a:lnTo>
                <a:lnTo>
                  <a:pt x="6167" y="1296"/>
                </a:lnTo>
                <a:close/>
                <a:moveTo>
                  <a:pt x="13676" y="1115"/>
                </a:moveTo>
                <a:lnTo>
                  <a:pt x="13756" y="1115"/>
                </a:lnTo>
                <a:lnTo>
                  <a:pt x="13756" y="1211"/>
                </a:lnTo>
                <a:lnTo>
                  <a:pt x="13762" y="1211"/>
                </a:lnTo>
                <a:cubicBezTo>
                  <a:pt x="13772" y="1210"/>
                  <a:pt x="13782" y="1209"/>
                  <a:pt x="13792" y="1209"/>
                </a:cubicBezTo>
                <a:cubicBezTo>
                  <a:pt x="13833" y="1209"/>
                  <a:pt x="13865" y="1218"/>
                  <a:pt x="13888" y="1235"/>
                </a:cubicBezTo>
                <a:cubicBezTo>
                  <a:pt x="13912" y="1252"/>
                  <a:pt x="13924" y="1276"/>
                  <a:pt x="13924" y="1306"/>
                </a:cubicBezTo>
                <a:cubicBezTo>
                  <a:pt x="13924" y="1336"/>
                  <a:pt x="13910" y="1362"/>
                  <a:pt x="13883" y="1384"/>
                </a:cubicBezTo>
                <a:cubicBezTo>
                  <a:pt x="13876" y="1389"/>
                  <a:pt x="13865" y="1394"/>
                  <a:pt x="13851" y="1399"/>
                </a:cubicBezTo>
                <a:cubicBezTo>
                  <a:pt x="13836" y="1405"/>
                  <a:pt x="13827" y="1410"/>
                  <a:pt x="13822" y="1414"/>
                </a:cubicBezTo>
                <a:cubicBezTo>
                  <a:pt x="13816" y="1418"/>
                  <a:pt x="13811" y="1421"/>
                  <a:pt x="13808" y="1423"/>
                </a:cubicBezTo>
                <a:cubicBezTo>
                  <a:pt x="13806" y="1424"/>
                  <a:pt x="13804" y="1427"/>
                  <a:pt x="13803" y="1431"/>
                </a:cubicBezTo>
                <a:lnTo>
                  <a:pt x="13803" y="1474"/>
                </a:lnTo>
                <a:lnTo>
                  <a:pt x="13743" y="1474"/>
                </a:lnTo>
                <a:lnTo>
                  <a:pt x="13743" y="1433"/>
                </a:lnTo>
                <a:cubicBezTo>
                  <a:pt x="13743" y="1425"/>
                  <a:pt x="13743" y="1417"/>
                  <a:pt x="13744" y="1411"/>
                </a:cubicBezTo>
                <a:cubicBezTo>
                  <a:pt x="13744" y="1405"/>
                  <a:pt x="13745" y="1400"/>
                  <a:pt x="13747" y="1395"/>
                </a:cubicBezTo>
                <a:cubicBezTo>
                  <a:pt x="13749" y="1390"/>
                  <a:pt x="13753" y="1386"/>
                  <a:pt x="13757" y="1382"/>
                </a:cubicBezTo>
                <a:cubicBezTo>
                  <a:pt x="13762" y="1379"/>
                  <a:pt x="13767" y="1376"/>
                  <a:pt x="13771" y="1373"/>
                </a:cubicBezTo>
                <a:cubicBezTo>
                  <a:pt x="13786" y="1364"/>
                  <a:pt x="13801" y="1355"/>
                  <a:pt x="13816" y="1345"/>
                </a:cubicBezTo>
                <a:cubicBezTo>
                  <a:pt x="13828" y="1336"/>
                  <a:pt x="13836" y="1329"/>
                  <a:pt x="13838" y="1324"/>
                </a:cubicBezTo>
                <a:cubicBezTo>
                  <a:pt x="13841" y="1320"/>
                  <a:pt x="13844" y="1316"/>
                  <a:pt x="13845" y="1313"/>
                </a:cubicBezTo>
                <a:cubicBezTo>
                  <a:pt x="13847" y="1309"/>
                  <a:pt x="13848" y="1305"/>
                  <a:pt x="13848" y="1300"/>
                </a:cubicBezTo>
                <a:cubicBezTo>
                  <a:pt x="13848" y="1295"/>
                  <a:pt x="13846" y="1289"/>
                  <a:pt x="13843" y="1283"/>
                </a:cubicBezTo>
                <a:cubicBezTo>
                  <a:pt x="13842" y="1281"/>
                  <a:pt x="13839" y="1277"/>
                  <a:pt x="13834" y="1271"/>
                </a:cubicBezTo>
                <a:cubicBezTo>
                  <a:pt x="13828" y="1265"/>
                  <a:pt x="13821" y="1262"/>
                  <a:pt x="13811" y="1260"/>
                </a:cubicBezTo>
                <a:cubicBezTo>
                  <a:pt x="13801" y="1258"/>
                  <a:pt x="13791" y="1257"/>
                  <a:pt x="13779" y="1257"/>
                </a:cubicBezTo>
                <a:cubicBezTo>
                  <a:pt x="13769" y="1259"/>
                  <a:pt x="13760" y="1260"/>
                  <a:pt x="13753" y="1262"/>
                </a:cubicBezTo>
                <a:cubicBezTo>
                  <a:pt x="13746" y="1264"/>
                  <a:pt x="13740" y="1267"/>
                  <a:pt x="13736" y="1271"/>
                </a:cubicBezTo>
                <a:cubicBezTo>
                  <a:pt x="13731" y="1276"/>
                  <a:pt x="13728" y="1280"/>
                  <a:pt x="13725" y="1284"/>
                </a:cubicBezTo>
                <a:cubicBezTo>
                  <a:pt x="13721" y="1293"/>
                  <a:pt x="13719" y="1301"/>
                  <a:pt x="13719" y="1309"/>
                </a:cubicBezTo>
                <a:lnTo>
                  <a:pt x="13719" y="1316"/>
                </a:lnTo>
                <a:lnTo>
                  <a:pt x="13648" y="1316"/>
                </a:lnTo>
                <a:lnTo>
                  <a:pt x="13648" y="1307"/>
                </a:lnTo>
                <a:cubicBezTo>
                  <a:pt x="13648" y="1285"/>
                  <a:pt x="13655" y="1266"/>
                  <a:pt x="13669" y="1250"/>
                </a:cubicBezTo>
                <a:lnTo>
                  <a:pt x="13676" y="1243"/>
                </a:lnTo>
                <a:lnTo>
                  <a:pt x="13676" y="1115"/>
                </a:lnTo>
                <a:close/>
                <a:moveTo>
                  <a:pt x="8661" y="337"/>
                </a:moveTo>
                <a:lnTo>
                  <a:pt x="8505" y="703"/>
                </a:lnTo>
                <a:lnTo>
                  <a:pt x="8815" y="703"/>
                </a:lnTo>
                <a:lnTo>
                  <a:pt x="8661" y="337"/>
                </a:lnTo>
                <a:close/>
                <a:moveTo>
                  <a:pt x="13709" y="310"/>
                </a:moveTo>
                <a:cubicBezTo>
                  <a:pt x="13621" y="310"/>
                  <a:pt x="13546" y="342"/>
                  <a:pt x="13484" y="408"/>
                </a:cubicBezTo>
                <a:cubicBezTo>
                  <a:pt x="13422" y="475"/>
                  <a:pt x="13391" y="555"/>
                  <a:pt x="13391" y="649"/>
                </a:cubicBezTo>
                <a:cubicBezTo>
                  <a:pt x="13391" y="740"/>
                  <a:pt x="13422" y="819"/>
                  <a:pt x="13485" y="884"/>
                </a:cubicBezTo>
                <a:cubicBezTo>
                  <a:pt x="13548" y="949"/>
                  <a:pt x="13622" y="981"/>
                  <a:pt x="13709" y="981"/>
                </a:cubicBezTo>
                <a:cubicBezTo>
                  <a:pt x="13794" y="981"/>
                  <a:pt x="13868" y="948"/>
                  <a:pt x="13931" y="883"/>
                </a:cubicBezTo>
                <a:cubicBezTo>
                  <a:pt x="13993" y="817"/>
                  <a:pt x="14024" y="737"/>
                  <a:pt x="14024" y="643"/>
                </a:cubicBezTo>
                <a:cubicBezTo>
                  <a:pt x="14024" y="551"/>
                  <a:pt x="13992" y="473"/>
                  <a:pt x="13928" y="408"/>
                </a:cubicBezTo>
                <a:cubicBezTo>
                  <a:pt x="13865" y="343"/>
                  <a:pt x="13791" y="310"/>
                  <a:pt x="13709" y="310"/>
                </a:cubicBezTo>
                <a:close/>
                <a:moveTo>
                  <a:pt x="14165" y="245"/>
                </a:moveTo>
                <a:lnTo>
                  <a:pt x="14610" y="245"/>
                </a:lnTo>
                <a:lnTo>
                  <a:pt x="14610" y="318"/>
                </a:lnTo>
                <a:lnTo>
                  <a:pt x="14429" y="318"/>
                </a:lnTo>
                <a:lnTo>
                  <a:pt x="14429" y="1044"/>
                </a:lnTo>
                <a:lnTo>
                  <a:pt x="14349" y="1044"/>
                </a:lnTo>
                <a:lnTo>
                  <a:pt x="14349" y="318"/>
                </a:lnTo>
                <a:lnTo>
                  <a:pt x="14165" y="318"/>
                </a:lnTo>
                <a:lnTo>
                  <a:pt x="14165" y="245"/>
                </a:lnTo>
                <a:close/>
                <a:moveTo>
                  <a:pt x="10362" y="245"/>
                </a:moveTo>
                <a:lnTo>
                  <a:pt x="10928" y="245"/>
                </a:lnTo>
                <a:lnTo>
                  <a:pt x="10928" y="318"/>
                </a:lnTo>
                <a:lnTo>
                  <a:pt x="10442" y="318"/>
                </a:lnTo>
                <a:lnTo>
                  <a:pt x="10442" y="606"/>
                </a:lnTo>
                <a:lnTo>
                  <a:pt x="10928" y="606"/>
                </a:lnTo>
                <a:lnTo>
                  <a:pt x="10928" y="677"/>
                </a:lnTo>
                <a:lnTo>
                  <a:pt x="10442" y="677"/>
                </a:lnTo>
                <a:lnTo>
                  <a:pt x="10442" y="971"/>
                </a:lnTo>
                <a:lnTo>
                  <a:pt x="10928" y="971"/>
                </a:lnTo>
                <a:lnTo>
                  <a:pt x="10928" y="1044"/>
                </a:lnTo>
                <a:lnTo>
                  <a:pt x="10362" y="1044"/>
                </a:lnTo>
                <a:lnTo>
                  <a:pt x="10362" y="245"/>
                </a:lnTo>
                <a:close/>
                <a:moveTo>
                  <a:pt x="8615" y="245"/>
                </a:moveTo>
                <a:lnTo>
                  <a:pt x="8704" y="245"/>
                </a:lnTo>
                <a:lnTo>
                  <a:pt x="9047" y="1044"/>
                </a:lnTo>
                <a:lnTo>
                  <a:pt x="8961" y="1044"/>
                </a:lnTo>
                <a:lnTo>
                  <a:pt x="8845" y="776"/>
                </a:lnTo>
                <a:lnTo>
                  <a:pt x="8472" y="776"/>
                </a:lnTo>
                <a:lnTo>
                  <a:pt x="8358" y="1044"/>
                </a:lnTo>
                <a:lnTo>
                  <a:pt x="8272" y="1044"/>
                </a:lnTo>
                <a:lnTo>
                  <a:pt x="8615" y="245"/>
                </a:lnTo>
                <a:close/>
                <a:moveTo>
                  <a:pt x="5406" y="245"/>
                </a:moveTo>
                <a:lnTo>
                  <a:pt x="5501" y="245"/>
                </a:lnTo>
                <a:lnTo>
                  <a:pt x="5501" y="731"/>
                </a:lnTo>
                <a:cubicBezTo>
                  <a:pt x="5501" y="765"/>
                  <a:pt x="5504" y="795"/>
                  <a:pt x="5510" y="822"/>
                </a:cubicBezTo>
                <a:cubicBezTo>
                  <a:pt x="5515" y="849"/>
                  <a:pt x="5527" y="874"/>
                  <a:pt x="5544" y="897"/>
                </a:cubicBezTo>
                <a:cubicBezTo>
                  <a:pt x="5564" y="924"/>
                  <a:pt x="5591" y="944"/>
                  <a:pt x="5623" y="959"/>
                </a:cubicBezTo>
                <a:cubicBezTo>
                  <a:pt x="5655" y="974"/>
                  <a:pt x="5691" y="981"/>
                  <a:pt x="5730" y="981"/>
                </a:cubicBezTo>
                <a:cubicBezTo>
                  <a:pt x="5765" y="981"/>
                  <a:pt x="5799" y="975"/>
                  <a:pt x="5830" y="962"/>
                </a:cubicBezTo>
                <a:cubicBezTo>
                  <a:pt x="5862" y="949"/>
                  <a:pt x="5887" y="931"/>
                  <a:pt x="5905" y="908"/>
                </a:cubicBezTo>
                <a:cubicBezTo>
                  <a:pt x="5926" y="885"/>
                  <a:pt x="5941" y="857"/>
                  <a:pt x="5949" y="824"/>
                </a:cubicBezTo>
                <a:cubicBezTo>
                  <a:pt x="5956" y="798"/>
                  <a:pt x="5959" y="767"/>
                  <a:pt x="5959" y="731"/>
                </a:cubicBezTo>
                <a:lnTo>
                  <a:pt x="5959" y="245"/>
                </a:lnTo>
                <a:lnTo>
                  <a:pt x="6056" y="245"/>
                </a:lnTo>
                <a:lnTo>
                  <a:pt x="6056" y="731"/>
                </a:lnTo>
                <a:cubicBezTo>
                  <a:pt x="6056" y="778"/>
                  <a:pt x="6052" y="817"/>
                  <a:pt x="6043" y="848"/>
                </a:cubicBezTo>
                <a:cubicBezTo>
                  <a:pt x="6032" y="889"/>
                  <a:pt x="6011" y="925"/>
                  <a:pt x="5983" y="957"/>
                </a:cubicBezTo>
                <a:cubicBezTo>
                  <a:pt x="5954" y="989"/>
                  <a:pt x="5917" y="1014"/>
                  <a:pt x="5873" y="1032"/>
                </a:cubicBezTo>
                <a:cubicBezTo>
                  <a:pt x="5829" y="1050"/>
                  <a:pt x="5781" y="1059"/>
                  <a:pt x="5730" y="1059"/>
                </a:cubicBezTo>
                <a:cubicBezTo>
                  <a:pt x="5682" y="1059"/>
                  <a:pt x="5636" y="1051"/>
                  <a:pt x="5593" y="1034"/>
                </a:cubicBezTo>
                <a:cubicBezTo>
                  <a:pt x="5550" y="1018"/>
                  <a:pt x="5513" y="994"/>
                  <a:pt x="5483" y="963"/>
                </a:cubicBezTo>
                <a:cubicBezTo>
                  <a:pt x="5453" y="932"/>
                  <a:pt x="5432" y="896"/>
                  <a:pt x="5420" y="853"/>
                </a:cubicBezTo>
                <a:cubicBezTo>
                  <a:pt x="5411" y="821"/>
                  <a:pt x="5406" y="780"/>
                  <a:pt x="5406" y="731"/>
                </a:cubicBezTo>
                <a:lnTo>
                  <a:pt x="5406" y="245"/>
                </a:lnTo>
                <a:close/>
                <a:moveTo>
                  <a:pt x="4660" y="245"/>
                </a:moveTo>
                <a:lnTo>
                  <a:pt x="4740" y="245"/>
                </a:lnTo>
                <a:lnTo>
                  <a:pt x="4740" y="597"/>
                </a:lnTo>
                <a:lnTo>
                  <a:pt x="5155" y="597"/>
                </a:lnTo>
                <a:lnTo>
                  <a:pt x="5155" y="245"/>
                </a:lnTo>
                <a:lnTo>
                  <a:pt x="5235" y="245"/>
                </a:lnTo>
                <a:lnTo>
                  <a:pt x="5235" y="1044"/>
                </a:lnTo>
                <a:lnTo>
                  <a:pt x="5155" y="1044"/>
                </a:lnTo>
                <a:lnTo>
                  <a:pt x="5155" y="668"/>
                </a:lnTo>
                <a:lnTo>
                  <a:pt x="4740" y="668"/>
                </a:lnTo>
                <a:lnTo>
                  <a:pt x="4740" y="1044"/>
                </a:lnTo>
                <a:lnTo>
                  <a:pt x="4660" y="1044"/>
                </a:lnTo>
                <a:lnTo>
                  <a:pt x="4660" y="245"/>
                </a:lnTo>
                <a:close/>
                <a:moveTo>
                  <a:pt x="13103" y="245"/>
                </a:moveTo>
                <a:lnTo>
                  <a:pt x="13226" y="245"/>
                </a:lnTo>
                <a:lnTo>
                  <a:pt x="13226" y="1044"/>
                </a:lnTo>
                <a:lnTo>
                  <a:pt x="13146" y="1044"/>
                </a:lnTo>
                <a:lnTo>
                  <a:pt x="13146" y="334"/>
                </a:lnTo>
                <a:lnTo>
                  <a:pt x="12846" y="1044"/>
                </a:lnTo>
                <a:lnTo>
                  <a:pt x="12777" y="1044"/>
                </a:lnTo>
                <a:lnTo>
                  <a:pt x="12477" y="334"/>
                </a:lnTo>
                <a:lnTo>
                  <a:pt x="12477" y="1044"/>
                </a:lnTo>
                <a:lnTo>
                  <a:pt x="12397" y="1044"/>
                </a:lnTo>
                <a:lnTo>
                  <a:pt x="12397" y="245"/>
                </a:lnTo>
                <a:lnTo>
                  <a:pt x="12520" y="245"/>
                </a:lnTo>
                <a:lnTo>
                  <a:pt x="12812" y="926"/>
                </a:lnTo>
                <a:lnTo>
                  <a:pt x="13103" y="245"/>
                </a:lnTo>
                <a:close/>
                <a:moveTo>
                  <a:pt x="11790" y="245"/>
                </a:moveTo>
                <a:lnTo>
                  <a:pt x="11913" y="245"/>
                </a:lnTo>
                <a:lnTo>
                  <a:pt x="11913" y="1044"/>
                </a:lnTo>
                <a:lnTo>
                  <a:pt x="11833" y="1044"/>
                </a:lnTo>
                <a:lnTo>
                  <a:pt x="11833" y="334"/>
                </a:lnTo>
                <a:lnTo>
                  <a:pt x="11533" y="1044"/>
                </a:lnTo>
                <a:lnTo>
                  <a:pt x="11464" y="1044"/>
                </a:lnTo>
                <a:lnTo>
                  <a:pt x="11164" y="334"/>
                </a:lnTo>
                <a:lnTo>
                  <a:pt x="11164" y="1044"/>
                </a:lnTo>
                <a:lnTo>
                  <a:pt x="11084" y="1044"/>
                </a:lnTo>
                <a:lnTo>
                  <a:pt x="11084" y="245"/>
                </a:lnTo>
                <a:lnTo>
                  <a:pt x="11207" y="245"/>
                </a:lnTo>
                <a:lnTo>
                  <a:pt x="11499" y="926"/>
                </a:lnTo>
                <a:lnTo>
                  <a:pt x="11790" y="245"/>
                </a:lnTo>
                <a:close/>
                <a:moveTo>
                  <a:pt x="13706" y="232"/>
                </a:moveTo>
                <a:cubicBezTo>
                  <a:pt x="13812" y="232"/>
                  <a:pt x="13903" y="272"/>
                  <a:pt x="13980" y="352"/>
                </a:cubicBezTo>
                <a:cubicBezTo>
                  <a:pt x="14057" y="431"/>
                  <a:pt x="14095" y="528"/>
                  <a:pt x="14095" y="643"/>
                </a:cubicBezTo>
                <a:cubicBezTo>
                  <a:pt x="14095" y="758"/>
                  <a:pt x="14057" y="856"/>
                  <a:pt x="13982" y="937"/>
                </a:cubicBezTo>
                <a:cubicBezTo>
                  <a:pt x="13906" y="1019"/>
                  <a:pt x="13814" y="1059"/>
                  <a:pt x="13706" y="1059"/>
                </a:cubicBezTo>
                <a:cubicBezTo>
                  <a:pt x="13602" y="1059"/>
                  <a:pt x="13511" y="1020"/>
                  <a:pt x="13434" y="940"/>
                </a:cubicBezTo>
                <a:cubicBezTo>
                  <a:pt x="13355" y="859"/>
                  <a:pt x="13315" y="762"/>
                  <a:pt x="13315" y="649"/>
                </a:cubicBezTo>
                <a:cubicBezTo>
                  <a:pt x="13315" y="532"/>
                  <a:pt x="13353" y="434"/>
                  <a:pt x="13430" y="353"/>
                </a:cubicBezTo>
                <a:cubicBezTo>
                  <a:pt x="13506" y="273"/>
                  <a:pt x="13598" y="232"/>
                  <a:pt x="13706" y="232"/>
                </a:cubicBezTo>
                <a:close/>
                <a:moveTo>
                  <a:pt x="9560" y="232"/>
                </a:moveTo>
                <a:cubicBezTo>
                  <a:pt x="9647" y="232"/>
                  <a:pt x="9724" y="255"/>
                  <a:pt x="9791" y="299"/>
                </a:cubicBezTo>
                <a:cubicBezTo>
                  <a:pt x="9819" y="317"/>
                  <a:pt x="9845" y="339"/>
                  <a:pt x="9870" y="365"/>
                </a:cubicBezTo>
                <a:cubicBezTo>
                  <a:pt x="9900" y="396"/>
                  <a:pt x="9920" y="424"/>
                  <a:pt x="9929" y="450"/>
                </a:cubicBezTo>
                <a:lnTo>
                  <a:pt x="9841" y="450"/>
                </a:lnTo>
                <a:cubicBezTo>
                  <a:pt x="9812" y="406"/>
                  <a:pt x="9772" y="372"/>
                  <a:pt x="9721" y="347"/>
                </a:cubicBezTo>
                <a:cubicBezTo>
                  <a:pt x="9669" y="323"/>
                  <a:pt x="9616" y="310"/>
                  <a:pt x="9563" y="310"/>
                </a:cubicBezTo>
                <a:cubicBezTo>
                  <a:pt x="9473" y="310"/>
                  <a:pt x="9394" y="344"/>
                  <a:pt x="9328" y="410"/>
                </a:cubicBezTo>
                <a:cubicBezTo>
                  <a:pt x="9261" y="477"/>
                  <a:pt x="9228" y="554"/>
                  <a:pt x="9228" y="643"/>
                </a:cubicBezTo>
                <a:cubicBezTo>
                  <a:pt x="9228" y="735"/>
                  <a:pt x="9262" y="814"/>
                  <a:pt x="9329" y="881"/>
                </a:cubicBezTo>
                <a:cubicBezTo>
                  <a:pt x="9397" y="948"/>
                  <a:pt x="9476" y="981"/>
                  <a:pt x="9567" y="981"/>
                </a:cubicBezTo>
                <a:cubicBezTo>
                  <a:pt x="9621" y="981"/>
                  <a:pt x="9672" y="968"/>
                  <a:pt x="9721" y="942"/>
                </a:cubicBezTo>
                <a:cubicBezTo>
                  <a:pt x="9770" y="915"/>
                  <a:pt x="9811" y="880"/>
                  <a:pt x="9843" y="834"/>
                </a:cubicBezTo>
                <a:lnTo>
                  <a:pt x="9932" y="834"/>
                </a:lnTo>
                <a:cubicBezTo>
                  <a:pt x="9897" y="901"/>
                  <a:pt x="9846" y="956"/>
                  <a:pt x="9779" y="997"/>
                </a:cubicBezTo>
                <a:cubicBezTo>
                  <a:pt x="9712" y="1039"/>
                  <a:pt x="9642" y="1059"/>
                  <a:pt x="9567" y="1059"/>
                </a:cubicBezTo>
                <a:cubicBezTo>
                  <a:pt x="9449" y="1059"/>
                  <a:pt x="9350" y="1019"/>
                  <a:pt x="9269" y="939"/>
                </a:cubicBezTo>
                <a:cubicBezTo>
                  <a:pt x="9188" y="859"/>
                  <a:pt x="9148" y="760"/>
                  <a:pt x="9148" y="643"/>
                </a:cubicBezTo>
                <a:cubicBezTo>
                  <a:pt x="9148" y="529"/>
                  <a:pt x="9188" y="432"/>
                  <a:pt x="9269" y="352"/>
                </a:cubicBezTo>
                <a:cubicBezTo>
                  <a:pt x="9349" y="272"/>
                  <a:pt x="9447" y="232"/>
                  <a:pt x="9560" y="232"/>
                </a:cubicBezTo>
                <a:close/>
                <a:moveTo>
                  <a:pt x="7830" y="232"/>
                </a:moveTo>
                <a:cubicBezTo>
                  <a:pt x="7917" y="232"/>
                  <a:pt x="7994" y="255"/>
                  <a:pt x="8061" y="299"/>
                </a:cubicBezTo>
                <a:cubicBezTo>
                  <a:pt x="8089" y="317"/>
                  <a:pt x="8115" y="339"/>
                  <a:pt x="8140" y="365"/>
                </a:cubicBezTo>
                <a:cubicBezTo>
                  <a:pt x="8170" y="396"/>
                  <a:pt x="8190" y="424"/>
                  <a:pt x="8199" y="450"/>
                </a:cubicBezTo>
                <a:lnTo>
                  <a:pt x="8111" y="450"/>
                </a:lnTo>
                <a:cubicBezTo>
                  <a:pt x="8082" y="406"/>
                  <a:pt x="8042" y="372"/>
                  <a:pt x="7991" y="347"/>
                </a:cubicBezTo>
                <a:cubicBezTo>
                  <a:pt x="7939" y="323"/>
                  <a:pt x="7886" y="310"/>
                  <a:pt x="7833" y="310"/>
                </a:cubicBezTo>
                <a:cubicBezTo>
                  <a:pt x="7743" y="310"/>
                  <a:pt x="7664" y="344"/>
                  <a:pt x="7598" y="410"/>
                </a:cubicBezTo>
                <a:cubicBezTo>
                  <a:pt x="7531" y="477"/>
                  <a:pt x="7498" y="554"/>
                  <a:pt x="7498" y="643"/>
                </a:cubicBezTo>
                <a:cubicBezTo>
                  <a:pt x="7498" y="735"/>
                  <a:pt x="7532" y="814"/>
                  <a:pt x="7599" y="881"/>
                </a:cubicBezTo>
                <a:cubicBezTo>
                  <a:pt x="7667" y="948"/>
                  <a:pt x="7746" y="981"/>
                  <a:pt x="7837" y="981"/>
                </a:cubicBezTo>
                <a:cubicBezTo>
                  <a:pt x="7891" y="981"/>
                  <a:pt x="7942" y="968"/>
                  <a:pt x="7991" y="942"/>
                </a:cubicBezTo>
                <a:cubicBezTo>
                  <a:pt x="8040" y="915"/>
                  <a:pt x="8081" y="880"/>
                  <a:pt x="8113" y="834"/>
                </a:cubicBezTo>
                <a:lnTo>
                  <a:pt x="8202" y="834"/>
                </a:lnTo>
                <a:cubicBezTo>
                  <a:pt x="8167" y="901"/>
                  <a:pt x="8116" y="956"/>
                  <a:pt x="8049" y="997"/>
                </a:cubicBezTo>
                <a:cubicBezTo>
                  <a:pt x="7982" y="1039"/>
                  <a:pt x="7912" y="1059"/>
                  <a:pt x="7837" y="1059"/>
                </a:cubicBezTo>
                <a:cubicBezTo>
                  <a:pt x="7719" y="1059"/>
                  <a:pt x="7620" y="1019"/>
                  <a:pt x="7539" y="939"/>
                </a:cubicBezTo>
                <a:cubicBezTo>
                  <a:pt x="7458" y="859"/>
                  <a:pt x="7418" y="760"/>
                  <a:pt x="7418" y="643"/>
                </a:cubicBezTo>
                <a:cubicBezTo>
                  <a:pt x="7418" y="529"/>
                  <a:pt x="7458" y="432"/>
                  <a:pt x="7539" y="352"/>
                </a:cubicBezTo>
                <a:cubicBezTo>
                  <a:pt x="7619" y="272"/>
                  <a:pt x="7717" y="232"/>
                  <a:pt x="7830" y="232"/>
                </a:cubicBezTo>
                <a:close/>
                <a:moveTo>
                  <a:pt x="6629" y="232"/>
                </a:moveTo>
                <a:cubicBezTo>
                  <a:pt x="6716" y="232"/>
                  <a:pt x="6793" y="255"/>
                  <a:pt x="6860" y="299"/>
                </a:cubicBezTo>
                <a:cubicBezTo>
                  <a:pt x="6888" y="317"/>
                  <a:pt x="6914" y="339"/>
                  <a:pt x="6939" y="365"/>
                </a:cubicBezTo>
                <a:cubicBezTo>
                  <a:pt x="6969" y="396"/>
                  <a:pt x="6989" y="424"/>
                  <a:pt x="6998" y="450"/>
                </a:cubicBezTo>
                <a:lnTo>
                  <a:pt x="6910" y="450"/>
                </a:lnTo>
                <a:cubicBezTo>
                  <a:pt x="6881" y="406"/>
                  <a:pt x="6841" y="372"/>
                  <a:pt x="6790" y="347"/>
                </a:cubicBezTo>
                <a:cubicBezTo>
                  <a:pt x="6738" y="323"/>
                  <a:pt x="6685" y="310"/>
                  <a:pt x="6632" y="310"/>
                </a:cubicBezTo>
                <a:cubicBezTo>
                  <a:pt x="6542" y="310"/>
                  <a:pt x="6463" y="344"/>
                  <a:pt x="6397" y="410"/>
                </a:cubicBezTo>
                <a:cubicBezTo>
                  <a:pt x="6330" y="477"/>
                  <a:pt x="6297" y="554"/>
                  <a:pt x="6297" y="643"/>
                </a:cubicBezTo>
                <a:cubicBezTo>
                  <a:pt x="6297" y="735"/>
                  <a:pt x="6331" y="814"/>
                  <a:pt x="6398" y="881"/>
                </a:cubicBezTo>
                <a:cubicBezTo>
                  <a:pt x="6466" y="948"/>
                  <a:pt x="6545" y="981"/>
                  <a:pt x="6636" y="981"/>
                </a:cubicBezTo>
                <a:cubicBezTo>
                  <a:pt x="6690" y="981"/>
                  <a:pt x="6741" y="968"/>
                  <a:pt x="6790" y="942"/>
                </a:cubicBezTo>
                <a:cubicBezTo>
                  <a:pt x="6839" y="915"/>
                  <a:pt x="6880" y="880"/>
                  <a:pt x="6912" y="834"/>
                </a:cubicBezTo>
                <a:lnTo>
                  <a:pt x="7001" y="834"/>
                </a:lnTo>
                <a:cubicBezTo>
                  <a:pt x="6966" y="901"/>
                  <a:pt x="6915" y="956"/>
                  <a:pt x="6848" y="997"/>
                </a:cubicBezTo>
                <a:cubicBezTo>
                  <a:pt x="6781" y="1039"/>
                  <a:pt x="6711" y="1059"/>
                  <a:pt x="6636" y="1059"/>
                </a:cubicBezTo>
                <a:cubicBezTo>
                  <a:pt x="6518" y="1059"/>
                  <a:pt x="6419" y="1019"/>
                  <a:pt x="6338" y="939"/>
                </a:cubicBezTo>
                <a:cubicBezTo>
                  <a:pt x="6257" y="859"/>
                  <a:pt x="6217" y="760"/>
                  <a:pt x="6217" y="643"/>
                </a:cubicBezTo>
                <a:cubicBezTo>
                  <a:pt x="6217" y="529"/>
                  <a:pt x="6257" y="432"/>
                  <a:pt x="6338" y="352"/>
                </a:cubicBezTo>
                <a:cubicBezTo>
                  <a:pt x="6418" y="272"/>
                  <a:pt x="6516" y="232"/>
                  <a:pt x="6629" y="232"/>
                </a:cubicBezTo>
                <a:close/>
                <a:moveTo>
                  <a:pt x="4149" y="232"/>
                </a:moveTo>
                <a:cubicBezTo>
                  <a:pt x="4236" y="232"/>
                  <a:pt x="4313" y="255"/>
                  <a:pt x="4380" y="299"/>
                </a:cubicBezTo>
                <a:cubicBezTo>
                  <a:pt x="4408" y="317"/>
                  <a:pt x="4434" y="339"/>
                  <a:pt x="4459" y="365"/>
                </a:cubicBezTo>
                <a:cubicBezTo>
                  <a:pt x="4489" y="396"/>
                  <a:pt x="4509" y="424"/>
                  <a:pt x="4518" y="450"/>
                </a:cubicBezTo>
                <a:lnTo>
                  <a:pt x="4430" y="450"/>
                </a:lnTo>
                <a:cubicBezTo>
                  <a:pt x="4401" y="406"/>
                  <a:pt x="4361" y="372"/>
                  <a:pt x="4310" y="347"/>
                </a:cubicBezTo>
                <a:cubicBezTo>
                  <a:pt x="4258" y="323"/>
                  <a:pt x="4205" y="310"/>
                  <a:pt x="4152" y="310"/>
                </a:cubicBezTo>
                <a:cubicBezTo>
                  <a:pt x="4062" y="310"/>
                  <a:pt x="3983" y="344"/>
                  <a:pt x="3917" y="410"/>
                </a:cubicBezTo>
                <a:cubicBezTo>
                  <a:pt x="3850" y="477"/>
                  <a:pt x="3817" y="554"/>
                  <a:pt x="3817" y="643"/>
                </a:cubicBezTo>
                <a:cubicBezTo>
                  <a:pt x="3817" y="735"/>
                  <a:pt x="3851" y="814"/>
                  <a:pt x="3918" y="881"/>
                </a:cubicBezTo>
                <a:cubicBezTo>
                  <a:pt x="3986" y="948"/>
                  <a:pt x="4065" y="981"/>
                  <a:pt x="4156" y="981"/>
                </a:cubicBezTo>
                <a:cubicBezTo>
                  <a:pt x="4210" y="981"/>
                  <a:pt x="4261" y="968"/>
                  <a:pt x="4310" y="942"/>
                </a:cubicBezTo>
                <a:cubicBezTo>
                  <a:pt x="4359" y="915"/>
                  <a:pt x="4400" y="880"/>
                  <a:pt x="4432" y="834"/>
                </a:cubicBezTo>
                <a:lnTo>
                  <a:pt x="4521" y="834"/>
                </a:lnTo>
                <a:cubicBezTo>
                  <a:pt x="4486" y="901"/>
                  <a:pt x="4435" y="956"/>
                  <a:pt x="4368" y="997"/>
                </a:cubicBezTo>
                <a:cubicBezTo>
                  <a:pt x="4301" y="1039"/>
                  <a:pt x="4231" y="1059"/>
                  <a:pt x="4156" y="1059"/>
                </a:cubicBezTo>
                <a:cubicBezTo>
                  <a:pt x="4038" y="1059"/>
                  <a:pt x="3939" y="1019"/>
                  <a:pt x="3858" y="939"/>
                </a:cubicBezTo>
                <a:cubicBezTo>
                  <a:pt x="3777" y="859"/>
                  <a:pt x="3737" y="760"/>
                  <a:pt x="3737" y="643"/>
                </a:cubicBezTo>
                <a:cubicBezTo>
                  <a:pt x="3737" y="529"/>
                  <a:pt x="3777" y="432"/>
                  <a:pt x="3858" y="352"/>
                </a:cubicBezTo>
                <a:cubicBezTo>
                  <a:pt x="3938" y="272"/>
                  <a:pt x="4036" y="232"/>
                  <a:pt x="4149" y="232"/>
                </a:cubicBezTo>
                <a:close/>
                <a:moveTo>
                  <a:pt x="13680" y="37"/>
                </a:moveTo>
                <a:lnTo>
                  <a:pt x="13749" y="37"/>
                </a:lnTo>
                <a:lnTo>
                  <a:pt x="13907" y="174"/>
                </a:lnTo>
                <a:lnTo>
                  <a:pt x="13809" y="175"/>
                </a:lnTo>
                <a:lnTo>
                  <a:pt x="13715" y="96"/>
                </a:lnTo>
                <a:lnTo>
                  <a:pt x="13622" y="174"/>
                </a:lnTo>
                <a:lnTo>
                  <a:pt x="13525" y="174"/>
                </a:lnTo>
                <a:lnTo>
                  <a:pt x="13680" y="37"/>
                </a:lnTo>
                <a:close/>
                <a:moveTo>
                  <a:pt x="8721" y="0"/>
                </a:moveTo>
                <a:lnTo>
                  <a:pt x="8790" y="59"/>
                </a:lnTo>
                <a:lnTo>
                  <a:pt x="8568" y="174"/>
                </a:lnTo>
                <a:lnTo>
                  <a:pt x="8533" y="141"/>
                </a:lnTo>
                <a:lnTo>
                  <a:pt x="8721" y="0"/>
                </a:lnTo>
                <a:close/>
                <a:moveTo>
                  <a:pt x="5790" y="0"/>
                </a:moveTo>
                <a:lnTo>
                  <a:pt x="5859" y="59"/>
                </a:lnTo>
                <a:lnTo>
                  <a:pt x="5637" y="174"/>
                </a:lnTo>
                <a:lnTo>
                  <a:pt x="5602" y="141"/>
                </a:lnTo>
                <a:lnTo>
                  <a:pt x="57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  <p:sp>
        <p:nvSpPr>
          <p:cNvPr id="18" name="Freeform 17"/>
          <p:cNvSpPr/>
          <p:nvPr/>
        </p:nvSpPr>
        <p:spPr>
          <a:xfrm>
            <a:off x="668338" y="269875"/>
            <a:ext cx="10148887" cy="4044950"/>
          </a:xfrm>
          <a:custGeom>
            <a:avLst/>
            <a:gdLst>
              <a:gd name="dx1" fmla="*/ w 49 48"/>
              <a:gd name="dx2" fmla="*/ w 10 48"/>
              <a:gd name="x1" fmla="+- hc 0 dx1"/>
              <a:gd name="x2" fmla="+- hc 0 dx2"/>
              <a:gd name="x3" fmla="+- hc dx2 0"/>
              <a:gd name="x4" fmla="+- hc dx1 0"/>
              <a:gd name="y1" fmla="+- t 0 hd3"/>
              <a:gd name="il" fmla="*/ w 1 6"/>
              <a:gd name="ir" fmla="*/ w 5 6"/>
              <a:gd name="ib" fmla="*/ h 2 3"/>
            </a:gdLst>
            <a:ahLst/>
            <a:cxnLst>
              <a:cxn ang="3">
                <a:pos x="hc" y="hd4"/>
              </a:cxn>
              <a:cxn ang="cd4">
                <a:pos x="hc" y="b"/>
              </a:cxn>
            </a:cxnLst>
            <a:rect l="l" t="t" r="r" b="b"/>
            <a:pathLst>
              <a:path w="15982" h="6368">
                <a:moveTo>
                  <a:pt x="580" y="538"/>
                </a:moveTo>
                <a:cubicBezTo>
                  <a:pt x="822" y="542"/>
                  <a:pt x="1081" y="698"/>
                  <a:pt x="1223" y="1054"/>
                </a:cubicBezTo>
                <a:cubicBezTo>
                  <a:pt x="1729" y="-213"/>
                  <a:pt x="3701" y="1054"/>
                  <a:pt x="1223" y="2684"/>
                </a:cubicBezTo>
                <a:cubicBezTo>
                  <a:pt x="-559" y="1513"/>
                  <a:pt x="-41" y="529"/>
                  <a:pt x="580" y="538"/>
                </a:cubicBezTo>
                <a:close/>
                <a:moveTo>
                  <a:pt x="1956" y="4958"/>
                </a:moveTo>
                <a:cubicBezTo>
                  <a:pt x="2137" y="4960"/>
                  <a:pt x="2330" y="5063"/>
                  <a:pt x="2436" y="5297"/>
                </a:cubicBezTo>
                <a:cubicBezTo>
                  <a:pt x="2542" y="5063"/>
                  <a:pt x="2734" y="4960"/>
                  <a:pt x="2915" y="4958"/>
                </a:cubicBezTo>
                <a:cubicBezTo>
                  <a:pt x="3378" y="4952"/>
                  <a:pt x="3764" y="5598"/>
                  <a:pt x="2436" y="6368"/>
                </a:cubicBezTo>
                <a:cubicBezTo>
                  <a:pt x="1108" y="5598"/>
                  <a:pt x="1494" y="4952"/>
                  <a:pt x="1956" y="4958"/>
                </a:cubicBezTo>
                <a:close/>
                <a:moveTo>
                  <a:pt x="14761" y="0"/>
                </a:moveTo>
                <a:cubicBezTo>
                  <a:pt x="14920" y="3"/>
                  <a:pt x="15089" y="141"/>
                  <a:pt x="15182" y="457"/>
                </a:cubicBezTo>
                <a:cubicBezTo>
                  <a:pt x="15513" y="-665"/>
                  <a:pt x="16803" y="457"/>
                  <a:pt x="15182" y="1899"/>
                </a:cubicBezTo>
                <a:cubicBezTo>
                  <a:pt x="14017" y="863"/>
                  <a:pt x="14356" y="-8"/>
                  <a:pt x="14761" y="0"/>
                </a:cubicBezTo>
                <a:close/>
                <a:moveTo>
                  <a:pt x="9554" y="219"/>
                </a:moveTo>
                <a:lnTo>
                  <a:pt x="9859" y="935"/>
                </a:lnTo>
                <a:lnTo>
                  <a:pt x="10847" y="935"/>
                </a:lnTo>
                <a:lnTo>
                  <a:pt x="10048" y="1377"/>
                </a:lnTo>
                <a:lnTo>
                  <a:pt x="10353" y="2092"/>
                </a:lnTo>
                <a:lnTo>
                  <a:pt x="9554" y="1650"/>
                </a:lnTo>
                <a:lnTo>
                  <a:pt x="8755" y="2092"/>
                </a:lnTo>
                <a:lnTo>
                  <a:pt x="9060" y="1377"/>
                </a:lnTo>
                <a:lnTo>
                  <a:pt x="8261" y="935"/>
                </a:lnTo>
                <a:lnTo>
                  <a:pt x="9249" y="935"/>
                </a:lnTo>
                <a:lnTo>
                  <a:pt x="9554" y="21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noProof="1"/>
          </a:p>
        </p:txBody>
      </p:sp>
    </p:spTree>
  </p:cSld>
  <p:clrMapOvr>
    <a:masterClrMapping/>
  </p:clrMapOvr>
  <p:transition spd="slow">
    <p:wipe/>
    <p:sndAc>
      <p:stSnd loop="1"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262</Words>
  <Application>Microsoft Office PowerPoint</Application>
  <PresentationFormat>Custom</PresentationFormat>
  <Paragraphs>35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Back to School 16x9</vt:lpstr>
      <vt:lpstr>PowerPoint Presentation</vt:lpstr>
      <vt:lpstr>Baøi 1: Vieát soá thích hôïp vaøo choã chaám ñeå coù baøi toaùn:</vt:lpstr>
      <vt:lpstr>Baøi 2: Vieát soá thích hôïp vaøo choã chaám ñeå coù baøi toaùn:</vt:lpstr>
      <vt:lpstr>Baøi 3: Vieát tieáp caâu hoûi ñeå coù baøi toaùn:</vt:lpstr>
      <vt:lpstr>Baøi 4: Nhìn tranh veõ, vieát tieáp vaøo choã chaám ñeå coù baøi toaùn:</vt:lpstr>
      <vt:lpstr>Baøi 5: Nhìn hình, ñieàn soá thích hôïp vaø caâu hoûi vaøo choã chaám, ñeå coù baøi toaùn:</vt:lpstr>
      <vt:lpstr>Baøi 6: Nhìn hình, ñieàn soá thích hôïp vaø caâu hoûi vaøo choã chaám, ñeå coù baøi toaùn: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34</cp:revision>
  <dcterms:created xsi:type="dcterms:W3CDTF">2020-03-22T05:33:00Z</dcterms:created>
  <dcterms:modified xsi:type="dcterms:W3CDTF">2020-03-25T12:19:32Z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KSOProductBuildVer">
    <vt:lpwstr>1033-11.2.0.9232</vt:lpwstr>
  </property>
</Properties>
</file>